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autoCompressPictures="0">
  <p:sldMasterIdLst>
    <p:sldMasterId id="2147483661" r:id="rId1"/>
  </p:sldMasterIdLst>
  <p:notesMasterIdLst>
    <p:notesMasterId r:id="rId17"/>
  </p:notesMasterIdLst>
  <p:handoutMasterIdLst>
    <p:handoutMasterId r:id="rId18"/>
  </p:handoutMasterIdLst>
  <p:sldIdLst>
    <p:sldId id="308" r:id="rId2"/>
    <p:sldId id="353" r:id="rId3"/>
    <p:sldId id="310" r:id="rId4"/>
    <p:sldId id="510" r:id="rId5"/>
    <p:sldId id="1026" r:id="rId6"/>
    <p:sldId id="1027" r:id="rId7"/>
    <p:sldId id="1029" r:id="rId8"/>
    <p:sldId id="1028" r:id="rId9"/>
    <p:sldId id="1030" r:id="rId10"/>
    <p:sldId id="1032" r:id="rId11"/>
    <p:sldId id="1031" r:id="rId12"/>
    <p:sldId id="409" r:id="rId13"/>
    <p:sldId id="1033" r:id="rId14"/>
    <p:sldId id="325" r:id="rId15"/>
    <p:sldId id="292" r:id="rId16"/>
  </p:sldIdLst>
  <p:sldSz cx="9144000" cy="5143500" type="screen16x9"/>
  <p:notesSz cx="6858000" cy="9144000"/>
  <p:embeddedFontLst>
    <p:embeddedFont>
      <p:font typeface="Arial Narrow" panose="020B0606020202030204" pitchFamily="34" charset="0"/>
      <p:regular r:id="rId19"/>
      <p:bold r:id="rId20"/>
      <p:italic r:id="rId21"/>
      <p:boldItalic r:id="rId22"/>
    </p:embeddedFont>
    <p:embeddedFont>
      <p:font typeface="Open Sans" panose="020B0606030504020204" pitchFamily="34" charset="0"/>
      <p:regular r:id="rId23"/>
      <p:bold r:id="rId24"/>
      <p:italic r:id="rId25"/>
      <p:boldItalic r:id="rId26"/>
    </p:embeddedFont>
    <p:embeddedFont>
      <p:font typeface="Open Sans ExtraBold" panose="020B0906030804020204" pitchFamily="34" charset="0"/>
      <p:bold r:id="rId27"/>
      <p:boldItalic r:id="rId28"/>
    </p:embeddedFont>
    <p:embeddedFont>
      <p:font typeface="Open Sans Light" panose="020B0306030504020204" pitchFamily="34" charset="0"/>
      <p:regular r:id="rId29"/>
      <p:italic r:id="rId30"/>
    </p:embeddedFont>
    <p:embeddedFont>
      <p:font typeface="Open Sans Semibold" panose="020B0706030804020204" pitchFamily="34" charset="0"/>
      <p:bold r:id="rId31"/>
      <p:boldItalic r:id="rId32"/>
    </p:embeddedFont>
    <p:embeddedFont>
      <p:font typeface="Swis721 BT" panose="020B0504020202020204" pitchFamily="34" charset="0"/>
      <p:regular r:id="rId33"/>
      <p:bold r:id="rId34"/>
      <p:italic r:id="rId35"/>
      <p:boldItalic r:id="rId3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rancesca Marafini" initials="FM" lastIdx="1" clrIdx="0">
    <p:extLst>
      <p:ext uri="{19B8F6BF-5375-455C-9EA6-DF929625EA0E}">
        <p15:presenceInfo xmlns:p15="http://schemas.microsoft.com/office/powerpoint/2012/main" userId="fe38742bd9c37475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ADE4"/>
    <a:srgbClr val="56C2EB"/>
    <a:srgbClr val="FF9900"/>
    <a:srgbClr val="0000FF"/>
    <a:srgbClr val="FFFFFF"/>
    <a:srgbClr val="38373D"/>
    <a:srgbClr val="95B8FF"/>
    <a:srgbClr val="6600FF"/>
    <a:srgbClr val="9D71FF"/>
    <a:srgbClr val="C5E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7B9FCAC-5A45-4CCA-AE65-77CEF21B6FB7}">
  <a:tblStyle styleId="{C7B9FCAC-5A45-4CCA-AE65-77CEF21B6FB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ile chiaro 1 - Color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98" autoAdjust="0"/>
    <p:restoredTop sz="89942" autoAdjust="0"/>
  </p:normalViewPr>
  <p:slideViewPr>
    <p:cSldViewPr snapToGrid="0">
      <p:cViewPr varScale="1">
        <p:scale>
          <a:sx n="135" d="100"/>
          <a:sy n="135" d="100"/>
        </p:scale>
        <p:origin x="375" y="51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2835" y="6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26" Type="http://schemas.openxmlformats.org/officeDocument/2006/relationships/font" Target="fonts/font8.fntdata"/><Relationship Id="rId39" Type="http://schemas.openxmlformats.org/officeDocument/2006/relationships/viewProps" Target="viewProps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font" Target="fonts/font18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araf\Desktop\Week14\utils_17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maraf\Desktop\Week14\utils_17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sz="1000" dirty="0"/>
              <a:t>Moment - (Plastic/Total) Curvature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5.61656856127212E-2"/>
          <c:y val="0.12106058716702103"/>
          <c:w val="0.90162288125199308"/>
          <c:h val="0.8032207442680015"/>
        </c:manualLayout>
      </c:layout>
      <c:scatterChart>
        <c:scatterStyle val="lineMarker"/>
        <c:varyColors val="0"/>
        <c:ser>
          <c:idx val="0"/>
          <c:order val="0"/>
          <c:tx>
            <c:v>My-Kz - Fiber Section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Foglio1!$B$14:$B$1013</c:f>
              <c:numCache>
                <c:formatCode>0.00E+00</c:formatCode>
                <c:ptCount val="1000"/>
                <c:pt idx="0">
                  <c:v>6.17161E-8</c:v>
                </c:pt>
                <c:pt idx="1">
                  <c:v>1.1953599999999999E-7</c:v>
                </c:pt>
                <c:pt idx="2">
                  <c:v>1.7310000000000001E-7</c:v>
                </c:pt>
                <c:pt idx="3">
                  <c:v>2.2483399999999999E-7</c:v>
                </c:pt>
                <c:pt idx="4">
                  <c:v>2.7653400000000001E-7</c:v>
                </c:pt>
                <c:pt idx="5">
                  <c:v>3.2744999999999998E-7</c:v>
                </c:pt>
                <c:pt idx="6">
                  <c:v>3.78145E-7</c:v>
                </c:pt>
                <c:pt idx="7">
                  <c:v>4.2873600000000001E-7</c:v>
                </c:pt>
                <c:pt idx="8">
                  <c:v>4.7925000000000001E-7</c:v>
                </c:pt>
                <c:pt idx="9">
                  <c:v>5.2961300000000002E-7</c:v>
                </c:pt>
                <c:pt idx="10">
                  <c:v>5.7986299999999998E-7</c:v>
                </c:pt>
                <c:pt idx="11">
                  <c:v>6.3005800000000002E-7</c:v>
                </c:pt>
                <c:pt idx="12">
                  <c:v>6.80259E-7</c:v>
                </c:pt>
                <c:pt idx="13">
                  <c:v>7.3042099999999997E-7</c:v>
                </c:pt>
                <c:pt idx="14">
                  <c:v>7.8056799999999995E-7</c:v>
                </c:pt>
                <c:pt idx="15">
                  <c:v>8.3071999999999996E-7</c:v>
                </c:pt>
                <c:pt idx="16">
                  <c:v>8.8087899999999996E-7</c:v>
                </c:pt>
                <c:pt idx="17">
                  <c:v>9.3104400000000001E-7</c:v>
                </c:pt>
                <c:pt idx="18">
                  <c:v>9.8118700000000009E-7</c:v>
                </c:pt>
                <c:pt idx="19">
                  <c:v>1.03133E-6</c:v>
                </c:pt>
                <c:pt idx="20">
                  <c:v>1.08147E-6</c:v>
                </c:pt>
                <c:pt idx="21">
                  <c:v>1.13162E-6</c:v>
                </c:pt>
                <c:pt idx="22">
                  <c:v>1.1817799999999999E-6</c:v>
                </c:pt>
                <c:pt idx="23">
                  <c:v>1.2319499999999999E-6</c:v>
                </c:pt>
                <c:pt idx="24">
                  <c:v>1.2821200000000001E-6</c:v>
                </c:pt>
                <c:pt idx="25">
                  <c:v>1.3322999999999999E-6</c:v>
                </c:pt>
                <c:pt idx="26">
                  <c:v>1.38248E-6</c:v>
                </c:pt>
                <c:pt idx="27">
                  <c:v>1.4326700000000001E-6</c:v>
                </c:pt>
                <c:pt idx="28">
                  <c:v>1.48287E-6</c:v>
                </c:pt>
                <c:pt idx="29">
                  <c:v>1.53307E-6</c:v>
                </c:pt>
                <c:pt idx="30">
                  <c:v>1.58328E-6</c:v>
                </c:pt>
                <c:pt idx="31">
                  <c:v>1.6334900000000001E-6</c:v>
                </c:pt>
                <c:pt idx="32">
                  <c:v>1.6837000000000001E-6</c:v>
                </c:pt>
                <c:pt idx="33">
                  <c:v>1.73392E-6</c:v>
                </c:pt>
                <c:pt idx="34">
                  <c:v>1.78414E-6</c:v>
                </c:pt>
                <c:pt idx="35">
                  <c:v>1.83438E-6</c:v>
                </c:pt>
                <c:pt idx="36">
                  <c:v>1.88461E-6</c:v>
                </c:pt>
                <c:pt idx="37">
                  <c:v>1.9348600000000001E-6</c:v>
                </c:pt>
                <c:pt idx="38">
                  <c:v>1.9851100000000001E-6</c:v>
                </c:pt>
                <c:pt idx="39">
                  <c:v>2.03537E-6</c:v>
                </c:pt>
                <c:pt idx="40">
                  <c:v>2.0856399999999998E-6</c:v>
                </c:pt>
                <c:pt idx="41">
                  <c:v>2.1359199999999999E-6</c:v>
                </c:pt>
                <c:pt idx="42">
                  <c:v>2.1861999999999999E-6</c:v>
                </c:pt>
                <c:pt idx="43">
                  <c:v>2.2364899999999998E-6</c:v>
                </c:pt>
                <c:pt idx="44">
                  <c:v>2.2867800000000002E-6</c:v>
                </c:pt>
                <c:pt idx="45">
                  <c:v>2.3370900000000002E-6</c:v>
                </c:pt>
                <c:pt idx="46">
                  <c:v>2.3873999999999998E-6</c:v>
                </c:pt>
                <c:pt idx="47">
                  <c:v>2.4377099999999998E-6</c:v>
                </c:pt>
                <c:pt idx="48">
                  <c:v>2.4880300000000001E-6</c:v>
                </c:pt>
                <c:pt idx="49">
                  <c:v>2.5383599999999999E-6</c:v>
                </c:pt>
                <c:pt idx="50">
                  <c:v>2.5886999999999999E-6</c:v>
                </c:pt>
                <c:pt idx="51">
                  <c:v>2.6390399999999999E-6</c:v>
                </c:pt>
                <c:pt idx="52">
                  <c:v>2.6893900000000002E-6</c:v>
                </c:pt>
                <c:pt idx="53">
                  <c:v>2.7397499999999999E-6</c:v>
                </c:pt>
                <c:pt idx="54">
                  <c:v>2.7901199999999999E-6</c:v>
                </c:pt>
                <c:pt idx="55">
                  <c:v>2.8404899999999999E-6</c:v>
                </c:pt>
                <c:pt idx="56">
                  <c:v>2.8908700000000002E-6</c:v>
                </c:pt>
                <c:pt idx="57">
                  <c:v>2.9412599999999999E-6</c:v>
                </c:pt>
                <c:pt idx="58">
                  <c:v>2.9916599999999998E-6</c:v>
                </c:pt>
                <c:pt idx="59">
                  <c:v>3.0420599999999998E-6</c:v>
                </c:pt>
                <c:pt idx="60">
                  <c:v>3.0924799999999999E-6</c:v>
                </c:pt>
                <c:pt idx="61">
                  <c:v>3.1429E-6</c:v>
                </c:pt>
                <c:pt idx="62">
                  <c:v>3.1933200000000001E-6</c:v>
                </c:pt>
                <c:pt idx="63">
                  <c:v>3.2437599999999999E-6</c:v>
                </c:pt>
                <c:pt idx="64">
                  <c:v>3.29421E-6</c:v>
                </c:pt>
                <c:pt idx="65">
                  <c:v>3.3446600000000001E-6</c:v>
                </c:pt>
                <c:pt idx="66">
                  <c:v>3.39512E-6</c:v>
                </c:pt>
                <c:pt idx="67">
                  <c:v>3.4455899999999998E-6</c:v>
                </c:pt>
                <c:pt idx="68">
                  <c:v>3.49606E-6</c:v>
                </c:pt>
                <c:pt idx="69">
                  <c:v>3.54655E-6</c:v>
                </c:pt>
                <c:pt idx="70">
                  <c:v>3.5970399999999999E-6</c:v>
                </c:pt>
                <c:pt idx="71">
                  <c:v>3.6475400000000001E-6</c:v>
                </c:pt>
                <c:pt idx="72">
                  <c:v>3.6980500000000001E-6</c:v>
                </c:pt>
                <c:pt idx="73">
                  <c:v>3.74857E-6</c:v>
                </c:pt>
                <c:pt idx="74">
                  <c:v>3.7991000000000002E-6</c:v>
                </c:pt>
                <c:pt idx="75">
                  <c:v>3.8496399999999998E-6</c:v>
                </c:pt>
                <c:pt idx="76">
                  <c:v>3.9001799999999998E-6</c:v>
                </c:pt>
                <c:pt idx="77">
                  <c:v>3.9507400000000004E-6</c:v>
                </c:pt>
                <c:pt idx="78">
                  <c:v>4.0013000000000001E-6</c:v>
                </c:pt>
                <c:pt idx="79">
                  <c:v>4.0518699999999997E-6</c:v>
                </c:pt>
                <c:pt idx="80">
                  <c:v>4.10245E-6</c:v>
                </c:pt>
                <c:pt idx="81">
                  <c:v>4.1530400000000001E-6</c:v>
                </c:pt>
                <c:pt idx="82">
                  <c:v>4.2036400000000001E-6</c:v>
                </c:pt>
                <c:pt idx="83">
                  <c:v>4.2542400000000001E-6</c:v>
                </c:pt>
                <c:pt idx="84">
                  <c:v>4.3048599999999998E-6</c:v>
                </c:pt>
                <c:pt idx="85">
                  <c:v>4.3554900000000002E-6</c:v>
                </c:pt>
                <c:pt idx="86">
                  <c:v>4.4061199999999998E-6</c:v>
                </c:pt>
                <c:pt idx="87">
                  <c:v>4.4567699999999999E-6</c:v>
                </c:pt>
                <c:pt idx="88">
                  <c:v>4.5074299999999998E-6</c:v>
                </c:pt>
                <c:pt idx="89">
                  <c:v>4.5580899999999998E-6</c:v>
                </c:pt>
                <c:pt idx="90">
                  <c:v>4.6087700000000003E-6</c:v>
                </c:pt>
                <c:pt idx="91">
                  <c:v>4.6594599999999998E-6</c:v>
                </c:pt>
                <c:pt idx="92">
                  <c:v>4.71016E-6</c:v>
                </c:pt>
                <c:pt idx="93">
                  <c:v>4.76087E-6</c:v>
                </c:pt>
                <c:pt idx="94">
                  <c:v>4.8115999999999998E-6</c:v>
                </c:pt>
                <c:pt idx="95">
                  <c:v>4.8623300000000004E-6</c:v>
                </c:pt>
                <c:pt idx="96">
                  <c:v>4.9130799999999999E-6</c:v>
                </c:pt>
                <c:pt idx="97">
                  <c:v>4.9638400000000001E-6</c:v>
                </c:pt>
                <c:pt idx="98">
                  <c:v>5.0146100000000001E-6</c:v>
                </c:pt>
                <c:pt idx="99">
                  <c:v>5.0653999999999998E-6</c:v>
                </c:pt>
                <c:pt idx="100">
                  <c:v>5.1162000000000002E-6</c:v>
                </c:pt>
                <c:pt idx="101">
                  <c:v>5.1670200000000004E-6</c:v>
                </c:pt>
                <c:pt idx="102">
                  <c:v>5.2178600000000002E-6</c:v>
                </c:pt>
                <c:pt idx="103">
                  <c:v>5.2687299999999996E-6</c:v>
                </c:pt>
                <c:pt idx="104">
                  <c:v>5.3196099999999997E-6</c:v>
                </c:pt>
                <c:pt idx="105">
                  <c:v>5.3705200000000002E-6</c:v>
                </c:pt>
                <c:pt idx="106">
                  <c:v>5.4214500000000004E-6</c:v>
                </c:pt>
                <c:pt idx="107">
                  <c:v>5.47242E-6</c:v>
                </c:pt>
                <c:pt idx="108">
                  <c:v>5.52342E-6</c:v>
                </c:pt>
                <c:pt idx="109">
                  <c:v>5.5744600000000003E-6</c:v>
                </c:pt>
                <c:pt idx="110">
                  <c:v>5.62554E-6</c:v>
                </c:pt>
                <c:pt idx="111">
                  <c:v>5.6766699999999998E-6</c:v>
                </c:pt>
                <c:pt idx="112">
                  <c:v>5.7278600000000004E-6</c:v>
                </c:pt>
                <c:pt idx="113">
                  <c:v>5.7791100000000001E-6</c:v>
                </c:pt>
                <c:pt idx="114">
                  <c:v>5.8304299999999997E-6</c:v>
                </c:pt>
                <c:pt idx="115">
                  <c:v>5.8818299999999997E-6</c:v>
                </c:pt>
                <c:pt idx="116">
                  <c:v>5.93333E-6</c:v>
                </c:pt>
                <c:pt idx="117">
                  <c:v>5.9849299999999996E-6</c:v>
                </c:pt>
                <c:pt idx="118">
                  <c:v>6.0366599999999999E-6</c:v>
                </c:pt>
                <c:pt idx="119">
                  <c:v>6.0885299999999998E-6</c:v>
                </c:pt>
                <c:pt idx="120">
                  <c:v>6.1405599999999999E-6</c:v>
                </c:pt>
                <c:pt idx="121">
                  <c:v>6.1927799999999997E-6</c:v>
                </c:pt>
                <c:pt idx="122">
                  <c:v>6.2452099999999998E-6</c:v>
                </c:pt>
                <c:pt idx="123">
                  <c:v>6.2978799999999997E-6</c:v>
                </c:pt>
                <c:pt idx="124">
                  <c:v>6.3508399999999997E-6</c:v>
                </c:pt>
                <c:pt idx="125">
                  <c:v>6.4041100000000001E-6</c:v>
                </c:pt>
                <c:pt idx="126">
                  <c:v>6.4577500000000001E-6</c:v>
                </c:pt>
                <c:pt idx="127">
                  <c:v>6.5118099999999999E-6</c:v>
                </c:pt>
                <c:pt idx="128">
                  <c:v>6.5663600000000001E-6</c:v>
                </c:pt>
                <c:pt idx="129">
                  <c:v>6.6214599999999998E-6</c:v>
                </c:pt>
                <c:pt idx="130">
                  <c:v>6.6771900000000004E-6</c:v>
                </c:pt>
                <c:pt idx="131">
                  <c:v>6.7336600000000002E-6</c:v>
                </c:pt>
                <c:pt idx="132">
                  <c:v>6.7909499999999998E-6</c:v>
                </c:pt>
                <c:pt idx="133">
                  <c:v>6.8492100000000003E-6</c:v>
                </c:pt>
                <c:pt idx="134">
                  <c:v>6.9085500000000001E-6</c:v>
                </c:pt>
                <c:pt idx="135">
                  <c:v>6.9691400000000002E-6</c:v>
                </c:pt>
                <c:pt idx="136">
                  <c:v>7.0311499999999996E-6</c:v>
                </c:pt>
                <c:pt idx="137">
                  <c:v>7.0947699999999998E-6</c:v>
                </c:pt>
                <c:pt idx="138">
                  <c:v>7.1602300000000001E-6</c:v>
                </c:pt>
                <c:pt idx="139">
                  <c:v>7.2277399999999997E-6</c:v>
                </c:pt>
                <c:pt idx="140">
                  <c:v>7.2975699999999998E-6</c:v>
                </c:pt>
                <c:pt idx="141">
                  <c:v>7.3699499999999996E-6</c:v>
                </c:pt>
                <c:pt idx="142">
                  <c:v>7.4451500000000002E-6</c:v>
                </c:pt>
                <c:pt idx="143">
                  <c:v>7.5233999999999998E-6</c:v>
                </c:pt>
                <c:pt idx="144">
                  <c:v>7.6051600000000002E-6</c:v>
                </c:pt>
                <c:pt idx="145">
                  <c:v>7.6905399999999997E-6</c:v>
                </c:pt>
                <c:pt idx="146">
                  <c:v>7.7795500000000008E-6</c:v>
                </c:pt>
                <c:pt idx="147">
                  <c:v>7.8721300000000008E-6</c:v>
                </c:pt>
                <c:pt idx="148">
                  <c:v>7.96816E-6</c:v>
                </c:pt>
                <c:pt idx="149">
                  <c:v>8.0674E-6</c:v>
                </c:pt>
                <c:pt idx="150">
                  <c:v>8.1695099999999993E-6</c:v>
                </c:pt>
                <c:pt idx="151">
                  <c:v>8.2741499999999994E-6</c:v>
                </c:pt>
                <c:pt idx="152">
                  <c:v>8.3809300000000001E-6</c:v>
                </c:pt>
                <c:pt idx="153">
                  <c:v>8.4895099999999996E-6</c:v>
                </c:pt>
                <c:pt idx="154">
                  <c:v>8.5995699999999994E-6</c:v>
                </c:pt>
                <c:pt idx="155">
                  <c:v>8.7108699999999995E-6</c:v>
                </c:pt>
                <c:pt idx="156">
                  <c:v>8.8232099999999995E-6</c:v>
                </c:pt>
                <c:pt idx="157">
                  <c:v>8.9364800000000002E-6</c:v>
                </c:pt>
                <c:pt idx="158">
                  <c:v>9.0505900000000004E-6</c:v>
                </c:pt>
                <c:pt idx="159">
                  <c:v>9.1655500000000007E-6</c:v>
                </c:pt>
                <c:pt idx="160">
                  <c:v>9.2814099999999996E-6</c:v>
                </c:pt>
                <c:pt idx="161">
                  <c:v>9.3982900000000004E-6</c:v>
                </c:pt>
                <c:pt idx="162">
                  <c:v>9.5163700000000005E-6</c:v>
                </c:pt>
                <c:pt idx="163">
                  <c:v>9.6358899999999997E-6</c:v>
                </c:pt>
                <c:pt idx="164">
                  <c:v>9.7571599999999993E-6</c:v>
                </c:pt>
                <c:pt idx="165">
                  <c:v>9.8805600000000005E-6</c:v>
                </c:pt>
                <c:pt idx="166">
                  <c:v>1.00065E-5</c:v>
                </c:pt>
                <c:pt idx="167">
                  <c:v>1.01356E-5</c:v>
                </c:pt>
                <c:pt idx="168">
                  <c:v>1.02683E-5</c:v>
                </c:pt>
                <c:pt idx="169">
                  <c:v>1.0404999999999999E-5</c:v>
                </c:pt>
                <c:pt idx="170">
                  <c:v>1.05464E-5</c:v>
                </c:pt>
                <c:pt idx="171">
                  <c:v>1.06926E-5</c:v>
                </c:pt>
                <c:pt idx="172">
                  <c:v>1.0843699999999999E-5</c:v>
                </c:pt>
                <c:pt idx="173">
                  <c:v>1.0999600000000001E-5</c:v>
                </c:pt>
                <c:pt idx="174">
                  <c:v>1.1159799999999999E-5</c:v>
                </c:pt>
                <c:pt idx="175">
                  <c:v>1.13239E-5</c:v>
                </c:pt>
                <c:pt idx="176">
                  <c:v>1.14909E-5</c:v>
                </c:pt>
                <c:pt idx="177">
                  <c:v>1.1660399999999999E-5</c:v>
                </c:pt>
                <c:pt idx="178">
                  <c:v>1.18315E-5</c:v>
                </c:pt>
                <c:pt idx="179">
                  <c:v>1.20038E-5</c:v>
                </c:pt>
                <c:pt idx="180">
                  <c:v>1.21768E-5</c:v>
                </c:pt>
                <c:pt idx="181">
                  <c:v>1.235E-5</c:v>
                </c:pt>
                <c:pt idx="182">
                  <c:v>1.2523299999999999E-5</c:v>
                </c:pt>
                <c:pt idx="183">
                  <c:v>1.2696399999999999E-5</c:v>
                </c:pt>
                <c:pt idx="184">
                  <c:v>1.2869E-5</c:v>
                </c:pt>
                <c:pt idx="185">
                  <c:v>1.30412E-5</c:v>
                </c:pt>
                <c:pt idx="186">
                  <c:v>1.32128E-5</c:v>
                </c:pt>
                <c:pt idx="187">
                  <c:v>1.33836E-5</c:v>
                </c:pt>
                <c:pt idx="188">
                  <c:v>1.3553800000000001E-5</c:v>
                </c:pt>
                <c:pt idx="189">
                  <c:v>1.3723100000000001E-5</c:v>
                </c:pt>
                <c:pt idx="190">
                  <c:v>1.3891599999999999E-5</c:v>
                </c:pt>
                <c:pt idx="191">
                  <c:v>1.40594E-5</c:v>
                </c:pt>
                <c:pt idx="192">
                  <c:v>1.42263E-5</c:v>
                </c:pt>
                <c:pt idx="193">
                  <c:v>1.4392299999999999E-5</c:v>
                </c:pt>
                <c:pt idx="194">
                  <c:v>1.45577E-5</c:v>
                </c:pt>
                <c:pt idx="195">
                  <c:v>1.47223E-5</c:v>
                </c:pt>
                <c:pt idx="196">
                  <c:v>1.4885899999999999E-5</c:v>
                </c:pt>
                <c:pt idx="197">
                  <c:v>1.5048999999999999E-5</c:v>
                </c:pt>
                <c:pt idx="198">
                  <c:v>1.52115E-5</c:v>
                </c:pt>
                <c:pt idx="199">
                  <c:v>1.5373700000000002E-5</c:v>
                </c:pt>
                <c:pt idx="200">
                  <c:v>1.5535800000000001E-5</c:v>
                </c:pt>
                <c:pt idx="201">
                  <c:v>1.5698000000000001E-5</c:v>
                </c:pt>
                <c:pt idx="202">
                  <c:v>1.5860499999999998E-5</c:v>
                </c:pt>
                <c:pt idx="203">
                  <c:v>1.60237E-5</c:v>
                </c:pt>
                <c:pt idx="204">
                  <c:v>1.6188000000000002E-5</c:v>
                </c:pt>
                <c:pt idx="205">
                  <c:v>1.6353699999999999E-5</c:v>
                </c:pt>
                <c:pt idx="206">
                  <c:v>1.6521400000000001E-5</c:v>
                </c:pt>
                <c:pt idx="207">
                  <c:v>1.6691400000000001E-5</c:v>
                </c:pt>
                <c:pt idx="208">
                  <c:v>1.6864500000000001E-5</c:v>
                </c:pt>
                <c:pt idx="209">
                  <c:v>1.7041000000000002E-5</c:v>
                </c:pt>
                <c:pt idx="210">
                  <c:v>1.7221500000000001E-5</c:v>
                </c:pt>
                <c:pt idx="211">
                  <c:v>1.74066E-5</c:v>
                </c:pt>
                <c:pt idx="212">
                  <c:v>1.75965E-5</c:v>
                </c:pt>
                <c:pt idx="213">
                  <c:v>1.7791500000000001E-5</c:v>
                </c:pt>
                <c:pt idx="214">
                  <c:v>1.7991599999999999E-5</c:v>
                </c:pt>
                <c:pt idx="215">
                  <c:v>1.8196800000000002E-5</c:v>
                </c:pt>
                <c:pt idx="216">
                  <c:v>1.8406800000000001E-5</c:v>
                </c:pt>
                <c:pt idx="217">
                  <c:v>1.8621200000000001E-5</c:v>
                </c:pt>
                <c:pt idx="218">
                  <c:v>1.8839400000000001E-5</c:v>
                </c:pt>
                <c:pt idx="219">
                  <c:v>1.9060899999999999E-5</c:v>
                </c:pt>
                <c:pt idx="220">
                  <c:v>1.92853E-5</c:v>
                </c:pt>
                <c:pt idx="221">
                  <c:v>1.9511899999999999E-5</c:v>
                </c:pt>
                <c:pt idx="222">
                  <c:v>1.9740599999999999E-5</c:v>
                </c:pt>
                <c:pt idx="223">
                  <c:v>1.9970799999999999E-5</c:v>
                </c:pt>
                <c:pt idx="224">
                  <c:v>2.0202300000000001E-5</c:v>
                </c:pt>
                <c:pt idx="225">
                  <c:v>2.04349E-5</c:v>
                </c:pt>
                <c:pt idx="226">
                  <c:v>2.06684E-5</c:v>
                </c:pt>
                <c:pt idx="227">
                  <c:v>2.0902799999999999E-5</c:v>
                </c:pt>
                <c:pt idx="228">
                  <c:v>2.1137799999999999E-5</c:v>
                </c:pt>
                <c:pt idx="229">
                  <c:v>2.1374700000000001E-5</c:v>
                </c:pt>
                <c:pt idx="230">
                  <c:v>2.1614899999999999E-5</c:v>
                </c:pt>
                <c:pt idx="231">
                  <c:v>2.18627E-5</c:v>
                </c:pt>
                <c:pt idx="232">
                  <c:v>2.2121799999999999E-5</c:v>
                </c:pt>
                <c:pt idx="233">
                  <c:v>2.2381000000000001E-5</c:v>
                </c:pt>
                <c:pt idx="234">
                  <c:v>2.2640200000000001E-5</c:v>
                </c:pt>
                <c:pt idx="235">
                  <c:v>2.28994E-5</c:v>
                </c:pt>
                <c:pt idx="236">
                  <c:v>2.3158599999999999E-5</c:v>
                </c:pt>
                <c:pt idx="237">
                  <c:v>2.3417800000000001E-5</c:v>
                </c:pt>
                <c:pt idx="238">
                  <c:v>2.36769E-5</c:v>
                </c:pt>
                <c:pt idx="239">
                  <c:v>2.3935999999999999E-5</c:v>
                </c:pt>
                <c:pt idx="240">
                  <c:v>2.4195000000000001E-5</c:v>
                </c:pt>
                <c:pt idx="241">
                  <c:v>2.4454E-5</c:v>
                </c:pt>
                <c:pt idx="242">
                  <c:v>2.4712999999999999E-5</c:v>
                </c:pt>
                <c:pt idx="243">
                  <c:v>2.49718E-5</c:v>
                </c:pt>
                <c:pt idx="244">
                  <c:v>2.5230699999999999E-5</c:v>
                </c:pt>
                <c:pt idx="245">
                  <c:v>2.54894E-5</c:v>
                </c:pt>
                <c:pt idx="246">
                  <c:v>2.5748199999999999E-5</c:v>
                </c:pt>
                <c:pt idx="247">
                  <c:v>2.60068E-5</c:v>
                </c:pt>
                <c:pt idx="248">
                  <c:v>2.6265500000000001E-5</c:v>
                </c:pt>
                <c:pt idx="249">
                  <c:v>2.6523999999999999E-5</c:v>
                </c:pt>
                <c:pt idx="250">
                  <c:v>2.67826E-5</c:v>
                </c:pt>
                <c:pt idx="251">
                  <c:v>2.7041100000000001E-5</c:v>
                </c:pt>
                <c:pt idx="252">
                  <c:v>2.7299499999999998E-5</c:v>
                </c:pt>
                <c:pt idx="253">
                  <c:v>2.7557899999999999E-5</c:v>
                </c:pt>
                <c:pt idx="254">
                  <c:v>2.78163E-5</c:v>
                </c:pt>
                <c:pt idx="255">
                  <c:v>2.8074700000000001E-5</c:v>
                </c:pt>
                <c:pt idx="256">
                  <c:v>2.8333000000000001E-5</c:v>
                </c:pt>
                <c:pt idx="257">
                  <c:v>2.8591299999999998E-5</c:v>
                </c:pt>
                <c:pt idx="258">
                  <c:v>2.8849499999999999E-5</c:v>
                </c:pt>
                <c:pt idx="259">
                  <c:v>2.9107699999999999E-5</c:v>
                </c:pt>
                <c:pt idx="260">
                  <c:v>2.9365899999999999E-5</c:v>
                </c:pt>
                <c:pt idx="261">
                  <c:v>2.96241E-5</c:v>
                </c:pt>
                <c:pt idx="262">
                  <c:v>2.98822E-5</c:v>
                </c:pt>
                <c:pt idx="263">
                  <c:v>3.01404E-5</c:v>
                </c:pt>
                <c:pt idx="264">
                  <c:v>3.03985E-5</c:v>
                </c:pt>
                <c:pt idx="265">
                  <c:v>3.0656600000000001E-5</c:v>
                </c:pt>
                <c:pt idx="266">
                  <c:v>3.0914599999999997E-5</c:v>
                </c:pt>
                <c:pt idx="267">
                  <c:v>3.1172700000000001E-5</c:v>
                </c:pt>
                <c:pt idx="268">
                  <c:v>3.1430699999999997E-5</c:v>
                </c:pt>
                <c:pt idx="269">
                  <c:v>3.1688800000000001E-5</c:v>
                </c:pt>
                <c:pt idx="270">
                  <c:v>3.1946799999999997E-5</c:v>
                </c:pt>
                <c:pt idx="271">
                  <c:v>3.22048E-5</c:v>
                </c:pt>
                <c:pt idx="272">
                  <c:v>3.2462899999999997E-5</c:v>
                </c:pt>
                <c:pt idx="273">
                  <c:v>3.27209E-5</c:v>
                </c:pt>
                <c:pt idx="274">
                  <c:v>3.2978899999999997E-5</c:v>
                </c:pt>
                <c:pt idx="275">
                  <c:v>3.3237E-5</c:v>
                </c:pt>
                <c:pt idx="276">
                  <c:v>3.3494999999999997E-5</c:v>
                </c:pt>
                <c:pt idx="277">
                  <c:v>3.37531E-5</c:v>
                </c:pt>
                <c:pt idx="278">
                  <c:v>3.4011199999999997E-5</c:v>
                </c:pt>
                <c:pt idx="279">
                  <c:v>3.4269400000000001E-5</c:v>
                </c:pt>
                <c:pt idx="280">
                  <c:v>3.4527499999999998E-5</c:v>
                </c:pt>
                <c:pt idx="281">
                  <c:v>3.4785700000000001E-5</c:v>
                </c:pt>
                <c:pt idx="282">
                  <c:v>3.5043999999999999E-5</c:v>
                </c:pt>
                <c:pt idx="283">
                  <c:v>3.5302400000000003E-5</c:v>
                </c:pt>
                <c:pt idx="284">
                  <c:v>3.55608E-5</c:v>
                </c:pt>
                <c:pt idx="285">
                  <c:v>3.5819399999999998E-5</c:v>
                </c:pt>
                <c:pt idx="286">
                  <c:v>3.6078000000000003E-5</c:v>
                </c:pt>
                <c:pt idx="287">
                  <c:v>3.6336800000000001E-5</c:v>
                </c:pt>
                <c:pt idx="288">
                  <c:v>3.65958E-5</c:v>
                </c:pt>
                <c:pt idx="289">
                  <c:v>3.6854999999999999E-5</c:v>
                </c:pt>
                <c:pt idx="290">
                  <c:v>3.7114399999999998E-5</c:v>
                </c:pt>
                <c:pt idx="291">
                  <c:v>3.7374099999999998E-5</c:v>
                </c:pt>
                <c:pt idx="292">
                  <c:v>3.7633999999999999E-5</c:v>
                </c:pt>
                <c:pt idx="293">
                  <c:v>3.7894400000000001E-5</c:v>
                </c:pt>
                <c:pt idx="294">
                  <c:v>3.8155199999999997E-5</c:v>
                </c:pt>
                <c:pt idx="295">
                  <c:v>3.8416500000000001E-5</c:v>
                </c:pt>
                <c:pt idx="296">
                  <c:v>3.8678299999999999E-5</c:v>
                </c:pt>
                <c:pt idx="297">
                  <c:v>3.8940799999999998E-5</c:v>
                </c:pt>
                <c:pt idx="298">
                  <c:v>3.9203999999999999E-5</c:v>
                </c:pt>
                <c:pt idx="299">
                  <c:v>3.9468100000000002E-5</c:v>
                </c:pt>
                <c:pt idx="300">
                  <c:v>3.9733100000000001E-5</c:v>
                </c:pt>
                <c:pt idx="301">
                  <c:v>3.9999300000000002E-5</c:v>
                </c:pt>
                <c:pt idx="302">
                  <c:v>4.0266599999999998E-5</c:v>
                </c:pt>
                <c:pt idx="303">
                  <c:v>4.0535299999999998E-5</c:v>
                </c:pt>
                <c:pt idx="304">
                  <c:v>4.0805600000000001E-5</c:v>
                </c:pt>
                <c:pt idx="305">
                  <c:v>4.1077500000000001E-5</c:v>
                </c:pt>
                <c:pt idx="306">
                  <c:v>4.1351499999999999E-5</c:v>
                </c:pt>
                <c:pt idx="307">
                  <c:v>4.1627600000000001E-5</c:v>
                </c:pt>
                <c:pt idx="308">
                  <c:v>4.1905800000000001E-5</c:v>
                </c:pt>
                <c:pt idx="309">
                  <c:v>4.21864E-5</c:v>
                </c:pt>
                <c:pt idx="310">
                  <c:v>4.2469499999999997E-5</c:v>
                </c:pt>
                <c:pt idx="311">
                  <c:v>4.27551E-5</c:v>
                </c:pt>
                <c:pt idx="312">
                  <c:v>4.3043400000000002E-5</c:v>
                </c:pt>
                <c:pt idx="313">
                  <c:v>4.3334500000000003E-5</c:v>
                </c:pt>
                <c:pt idx="314">
                  <c:v>4.3628299999999997E-5</c:v>
                </c:pt>
                <c:pt idx="315">
                  <c:v>4.3924800000000003E-5</c:v>
                </c:pt>
                <c:pt idx="316">
                  <c:v>4.4224000000000002E-5</c:v>
                </c:pt>
                <c:pt idx="317">
                  <c:v>4.45257E-5</c:v>
                </c:pt>
                <c:pt idx="318">
                  <c:v>4.4829900000000003E-5</c:v>
                </c:pt>
                <c:pt idx="319">
                  <c:v>4.5136399999999997E-5</c:v>
                </c:pt>
                <c:pt idx="320">
                  <c:v>4.5445100000000003E-5</c:v>
                </c:pt>
                <c:pt idx="321">
                  <c:v>4.57557E-5</c:v>
                </c:pt>
                <c:pt idx="322">
                  <c:v>4.6068200000000001E-5</c:v>
                </c:pt>
                <c:pt idx="323">
                  <c:v>4.6382199999999998E-5</c:v>
                </c:pt>
                <c:pt idx="324">
                  <c:v>4.6697799999999999E-5</c:v>
                </c:pt>
                <c:pt idx="325">
                  <c:v>4.7014800000000003E-5</c:v>
                </c:pt>
                <c:pt idx="326">
                  <c:v>4.7333000000000002E-5</c:v>
                </c:pt>
                <c:pt idx="327">
                  <c:v>4.7652299999999998E-5</c:v>
                </c:pt>
                <c:pt idx="328">
                  <c:v>4.7972700000000002E-5</c:v>
                </c:pt>
                <c:pt idx="329">
                  <c:v>4.8294100000000002E-5</c:v>
                </c:pt>
                <c:pt idx="330">
                  <c:v>4.8616299999999997E-5</c:v>
                </c:pt>
                <c:pt idx="331">
                  <c:v>4.8939300000000001E-5</c:v>
                </c:pt>
                <c:pt idx="332">
                  <c:v>4.92632E-5</c:v>
                </c:pt>
                <c:pt idx="333">
                  <c:v>4.95878E-5</c:v>
                </c:pt>
                <c:pt idx="334">
                  <c:v>4.9913200000000002E-5</c:v>
                </c:pt>
                <c:pt idx="335">
                  <c:v>5.0239299999999999E-5</c:v>
                </c:pt>
                <c:pt idx="336">
                  <c:v>5.0565999999999997E-5</c:v>
                </c:pt>
                <c:pt idx="337">
                  <c:v>5.0893500000000003E-5</c:v>
                </c:pt>
                <c:pt idx="338">
                  <c:v>5.1221699999999998E-5</c:v>
                </c:pt>
                <c:pt idx="339">
                  <c:v>5.1550500000000001E-5</c:v>
                </c:pt>
                <c:pt idx="340">
                  <c:v>5.1879999999999998E-5</c:v>
                </c:pt>
                <c:pt idx="341">
                  <c:v>5.2210099999999997E-5</c:v>
                </c:pt>
                <c:pt idx="342">
                  <c:v>5.2540999999999997E-5</c:v>
                </c:pt>
                <c:pt idx="343">
                  <c:v>5.2872499999999999E-5</c:v>
                </c:pt>
                <c:pt idx="344">
                  <c:v>5.3204600000000002E-5</c:v>
                </c:pt>
                <c:pt idx="345">
                  <c:v>5.35375E-5</c:v>
                </c:pt>
                <c:pt idx="346">
                  <c:v>5.38711E-5</c:v>
                </c:pt>
                <c:pt idx="347">
                  <c:v>5.4205E-5</c:v>
                </c:pt>
                <c:pt idx="348">
                  <c:v>5.4539100000000001E-5</c:v>
                </c:pt>
                <c:pt idx="349">
                  <c:v>5.4873300000000002E-5</c:v>
                </c:pt>
                <c:pt idx="350">
                  <c:v>5.5207700000000003E-5</c:v>
                </c:pt>
                <c:pt idx="351">
                  <c:v>5.5542299999999998E-5</c:v>
                </c:pt>
                <c:pt idx="352">
                  <c:v>5.5877100000000001E-5</c:v>
                </c:pt>
                <c:pt idx="353">
                  <c:v>5.6212000000000003E-5</c:v>
                </c:pt>
                <c:pt idx="354">
                  <c:v>5.6546999999999999E-5</c:v>
                </c:pt>
                <c:pt idx="355">
                  <c:v>5.6882200000000002E-5</c:v>
                </c:pt>
                <c:pt idx="356">
                  <c:v>5.7217499999999999E-5</c:v>
                </c:pt>
                <c:pt idx="357">
                  <c:v>5.7553000000000003E-5</c:v>
                </c:pt>
                <c:pt idx="358">
                  <c:v>5.78886E-5</c:v>
                </c:pt>
                <c:pt idx="359">
                  <c:v>5.8224299999999997E-5</c:v>
                </c:pt>
                <c:pt idx="360">
                  <c:v>5.8560000000000002E-5</c:v>
                </c:pt>
                <c:pt idx="361">
                  <c:v>5.88959E-5</c:v>
                </c:pt>
                <c:pt idx="362">
                  <c:v>5.9231899999999998E-5</c:v>
                </c:pt>
                <c:pt idx="363">
                  <c:v>5.9568000000000003E-5</c:v>
                </c:pt>
                <c:pt idx="364">
                  <c:v>5.9904100000000001E-5</c:v>
                </c:pt>
                <c:pt idx="365">
                  <c:v>6.02403E-5</c:v>
                </c:pt>
                <c:pt idx="366">
                  <c:v>6.0576599999999999E-5</c:v>
                </c:pt>
                <c:pt idx="367">
                  <c:v>6.0912899999999997E-5</c:v>
                </c:pt>
                <c:pt idx="368">
                  <c:v>6.1249300000000003E-5</c:v>
                </c:pt>
                <c:pt idx="369">
                  <c:v>6.1585800000000002E-5</c:v>
                </c:pt>
                <c:pt idx="370">
                  <c:v>6.1922300000000002E-5</c:v>
                </c:pt>
                <c:pt idx="371">
                  <c:v>6.2258899999999994E-5</c:v>
                </c:pt>
                <c:pt idx="372">
                  <c:v>6.2595500000000001E-5</c:v>
                </c:pt>
                <c:pt idx="373">
                  <c:v>6.2932099999999993E-5</c:v>
                </c:pt>
                <c:pt idx="374">
                  <c:v>6.3268800000000007E-5</c:v>
                </c:pt>
                <c:pt idx="375">
                  <c:v>6.3605500000000006E-5</c:v>
                </c:pt>
                <c:pt idx="376">
                  <c:v>6.3942200000000006E-5</c:v>
                </c:pt>
                <c:pt idx="377">
                  <c:v>6.4278900000000006E-5</c:v>
                </c:pt>
                <c:pt idx="378">
                  <c:v>6.4615699999999999E-5</c:v>
                </c:pt>
                <c:pt idx="379">
                  <c:v>6.4952500000000005E-5</c:v>
                </c:pt>
                <c:pt idx="380">
                  <c:v>6.5289400000000005E-5</c:v>
                </c:pt>
                <c:pt idx="381">
                  <c:v>6.5626199999999999E-5</c:v>
                </c:pt>
                <c:pt idx="382">
                  <c:v>6.5963099999999999E-5</c:v>
                </c:pt>
                <c:pt idx="383">
                  <c:v>6.6299900000000005E-5</c:v>
                </c:pt>
                <c:pt idx="384">
                  <c:v>6.6636800000000005E-5</c:v>
                </c:pt>
                <c:pt idx="385">
                  <c:v>6.6973700000000006E-5</c:v>
                </c:pt>
                <c:pt idx="386">
                  <c:v>6.7310699999999999E-5</c:v>
                </c:pt>
                <c:pt idx="387">
                  <c:v>6.7647599999999999E-5</c:v>
                </c:pt>
                <c:pt idx="388">
                  <c:v>6.7984499999999999E-5</c:v>
                </c:pt>
                <c:pt idx="389">
                  <c:v>6.8321500000000006E-5</c:v>
                </c:pt>
                <c:pt idx="390">
                  <c:v>6.86585E-5</c:v>
                </c:pt>
                <c:pt idx="391">
                  <c:v>6.89954E-5</c:v>
                </c:pt>
                <c:pt idx="392">
                  <c:v>6.9332399999999994E-5</c:v>
                </c:pt>
                <c:pt idx="393">
                  <c:v>6.9669400000000001E-5</c:v>
                </c:pt>
                <c:pt idx="394">
                  <c:v>7.0006399999999994E-5</c:v>
                </c:pt>
                <c:pt idx="395">
                  <c:v>7.0343400000000001E-5</c:v>
                </c:pt>
                <c:pt idx="396">
                  <c:v>7.0680399999999995E-5</c:v>
                </c:pt>
                <c:pt idx="397">
                  <c:v>7.1017400000000002E-5</c:v>
                </c:pt>
                <c:pt idx="398">
                  <c:v>7.1354399999999996E-5</c:v>
                </c:pt>
                <c:pt idx="399">
                  <c:v>7.1691400000000003E-5</c:v>
                </c:pt>
                <c:pt idx="400">
                  <c:v>7.2028399999999996E-5</c:v>
                </c:pt>
                <c:pt idx="401">
                  <c:v>7.2365499999999997E-5</c:v>
                </c:pt>
                <c:pt idx="402">
                  <c:v>7.2702500000000004E-5</c:v>
                </c:pt>
                <c:pt idx="403">
                  <c:v>7.3039499999999998E-5</c:v>
                </c:pt>
                <c:pt idx="404">
                  <c:v>7.3376500000000005E-5</c:v>
                </c:pt>
                <c:pt idx="405">
                  <c:v>7.3713600000000005E-5</c:v>
                </c:pt>
                <c:pt idx="406">
                  <c:v>7.4050599999999999E-5</c:v>
                </c:pt>
                <c:pt idx="407">
                  <c:v>7.4387600000000006E-5</c:v>
                </c:pt>
                <c:pt idx="408">
                  <c:v>7.4724700000000006E-5</c:v>
                </c:pt>
                <c:pt idx="409">
                  <c:v>7.50617E-5</c:v>
                </c:pt>
                <c:pt idx="410">
                  <c:v>7.5398800000000001E-5</c:v>
                </c:pt>
                <c:pt idx="411">
                  <c:v>7.5735799999999994E-5</c:v>
                </c:pt>
                <c:pt idx="412">
                  <c:v>7.6072899999999995E-5</c:v>
                </c:pt>
                <c:pt idx="413">
                  <c:v>7.6409900000000002E-5</c:v>
                </c:pt>
                <c:pt idx="414">
                  <c:v>7.6747000000000002E-5</c:v>
                </c:pt>
                <c:pt idx="415">
                  <c:v>7.7083999999999996E-5</c:v>
                </c:pt>
                <c:pt idx="416">
                  <c:v>7.7421099999999996E-5</c:v>
                </c:pt>
                <c:pt idx="417">
                  <c:v>7.7758100000000003E-5</c:v>
                </c:pt>
                <c:pt idx="418">
                  <c:v>7.8095200000000004E-5</c:v>
                </c:pt>
                <c:pt idx="419">
                  <c:v>7.8432199999999998E-5</c:v>
                </c:pt>
                <c:pt idx="420">
                  <c:v>7.8769299999999998E-5</c:v>
                </c:pt>
                <c:pt idx="421">
                  <c:v>7.9106300000000005E-5</c:v>
                </c:pt>
                <c:pt idx="422">
                  <c:v>7.9443400000000006E-5</c:v>
                </c:pt>
                <c:pt idx="423">
                  <c:v>7.9780399999999999E-5</c:v>
                </c:pt>
                <c:pt idx="424">
                  <c:v>8.01175E-5</c:v>
                </c:pt>
                <c:pt idx="425">
                  <c:v>8.0454499999999993E-5</c:v>
                </c:pt>
                <c:pt idx="426">
                  <c:v>8.0791599999999994E-5</c:v>
                </c:pt>
                <c:pt idx="427">
                  <c:v>8.1128699999999995E-5</c:v>
                </c:pt>
                <c:pt idx="428">
                  <c:v>8.1465700000000002E-5</c:v>
                </c:pt>
                <c:pt idx="429">
                  <c:v>8.1802800000000002E-5</c:v>
                </c:pt>
                <c:pt idx="430">
                  <c:v>8.2139799999999996E-5</c:v>
                </c:pt>
                <c:pt idx="431">
                  <c:v>8.2476899999999996E-5</c:v>
                </c:pt>
                <c:pt idx="432">
                  <c:v>8.2813999999999997E-5</c:v>
                </c:pt>
                <c:pt idx="433">
                  <c:v>8.3151000000000004E-5</c:v>
                </c:pt>
                <c:pt idx="434">
                  <c:v>8.3488100000000005E-5</c:v>
                </c:pt>
                <c:pt idx="435">
                  <c:v>8.3825099999999998E-5</c:v>
                </c:pt>
                <c:pt idx="436">
                  <c:v>8.4162199999999999E-5</c:v>
                </c:pt>
                <c:pt idx="437">
                  <c:v>8.4499299999999999E-5</c:v>
                </c:pt>
                <c:pt idx="438">
                  <c:v>8.4836300000000006E-5</c:v>
                </c:pt>
                <c:pt idx="439">
                  <c:v>8.5173399999999993E-5</c:v>
                </c:pt>
                <c:pt idx="440">
                  <c:v>8.55104E-5</c:v>
                </c:pt>
                <c:pt idx="441">
                  <c:v>8.5847500000000001E-5</c:v>
                </c:pt>
                <c:pt idx="442">
                  <c:v>8.6184600000000002E-5</c:v>
                </c:pt>
                <c:pt idx="443">
                  <c:v>8.6521599999999995E-5</c:v>
                </c:pt>
                <c:pt idx="444">
                  <c:v>8.6858699999999996E-5</c:v>
                </c:pt>
                <c:pt idx="445">
                  <c:v>8.7195900000000003E-5</c:v>
                </c:pt>
                <c:pt idx="446">
                  <c:v>8.7533099999999997E-5</c:v>
                </c:pt>
                <c:pt idx="447">
                  <c:v>8.7870399999999998E-5</c:v>
                </c:pt>
                <c:pt idx="448">
                  <c:v>8.8207600000000006E-5</c:v>
                </c:pt>
                <c:pt idx="449">
                  <c:v>8.85448E-5</c:v>
                </c:pt>
                <c:pt idx="450">
                  <c:v>8.8881999999999994E-5</c:v>
                </c:pt>
                <c:pt idx="451">
                  <c:v>8.9219200000000001E-5</c:v>
                </c:pt>
                <c:pt idx="452">
                  <c:v>8.9556399999999995E-5</c:v>
                </c:pt>
                <c:pt idx="453">
                  <c:v>8.9893600000000003E-5</c:v>
                </c:pt>
                <c:pt idx="454">
                  <c:v>9.0230799999999997E-5</c:v>
                </c:pt>
                <c:pt idx="455">
                  <c:v>9.0568000000000004E-5</c:v>
                </c:pt>
                <c:pt idx="456">
                  <c:v>9.0905300000000005E-5</c:v>
                </c:pt>
                <c:pt idx="457">
                  <c:v>9.1242499999999999E-5</c:v>
                </c:pt>
                <c:pt idx="458">
                  <c:v>9.1579699999999993E-5</c:v>
                </c:pt>
                <c:pt idx="459">
                  <c:v>9.1916900000000001E-5</c:v>
                </c:pt>
                <c:pt idx="460">
                  <c:v>9.2254099999999995E-5</c:v>
                </c:pt>
                <c:pt idx="461">
                  <c:v>9.2591399999999996E-5</c:v>
                </c:pt>
                <c:pt idx="462">
                  <c:v>9.2928600000000003E-5</c:v>
                </c:pt>
                <c:pt idx="463">
                  <c:v>9.3265799999999997E-5</c:v>
                </c:pt>
                <c:pt idx="464">
                  <c:v>9.3603000000000005E-5</c:v>
                </c:pt>
                <c:pt idx="465">
                  <c:v>9.3940199999999999E-5</c:v>
                </c:pt>
                <c:pt idx="466">
                  <c:v>9.42775E-5</c:v>
                </c:pt>
                <c:pt idx="467">
                  <c:v>9.4614699999999994E-5</c:v>
                </c:pt>
                <c:pt idx="468">
                  <c:v>9.4951900000000001E-5</c:v>
                </c:pt>
                <c:pt idx="469">
                  <c:v>9.5289099999999995E-5</c:v>
                </c:pt>
                <c:pt idx="470">
                  <c:v>9.5626399999999996E-5</c:v>
                </c:pt>
                <c:pt idx="471">
                  <c:v>9.5963600000000004E-5</c:v>
                </c:pt>
                <c:pt idx="472">
                  <c:v>9.6300799999999998E-5</c:v>
                </c:pt>
                <c:pt idx="473">
                  <c:v>9.6638000000000005E-5</c:v>
                </c:pt>
                <c:pt idx="474">
                  <c:v>9.6975300000000006E-5</c:v>
                </c:pt>
                <c:pt idx="475">
                  <c:v>9.73125E-5</c:v>
                </c:pt>
                <c:pt idx="476">
                  <c:v>9.7649699999999994E-5</c:v>
                </c:pt>
                <c:pt idx="477">
                  <c:v>9.7986999999999995E-5</c:v>
                </c:pt>
                <c:pt idx="478">
                  <c:v>9.8324200000000003E-5</c:v>
                </c:pt>
                <c:pt idx="479">
                  <c:v>9.8661399999999997E-5</c:v>
                </c:pt>
                <c:pt idx="480">
                  <c:v>9.8998699999999998E-5</c:v>
                </c:pt>
                <c:pt idx="481">
                  <c:v>9.9335900000000006E-5</c:v>
                </c:pt>
                <c:pt idx="482">
                  <c:v>9.96731E-5</c:v>
                </c:pt>
                <c:pt idx="483">
                  <c:v>1.0001E-4</c:v>
                </c:pt>
                <c:pt idx="484">
                  <c:v>1.00348E-4</c:v>
                </c:pt>
                <c:pt idx="485">
                  <c:v>1.00685E-4</c:v>
                </c:pt>
                <c:pt idx="486">
                  <c:v>1.01022E-4</c:v>
                </c:pt>
                <c:pt idx="487">
                  <c:v>1.01359E-4</c:v>
                </c:pt>
                <c:pt idx="488">
                  <c:v>1.01697E-4</c:v>
                </c:pt>
                <c:pt idx="489">
                  <c:v>1.0203400000000001E-4</c:v>
                </c:pt>
                <c:pt idx="490">
                  <c:v>1.02371E-4</c:v>
                </c:pt>
                <c:pt idx="491">
                  <c:v>1.0270800000000001E-4</c:v>
                </c:pt>
                <c:pt idx="492">
                  <c:v>1.03046E-4</c:v>
                </c:pt>
                <c:pt idx="493">
                  <c:v>1.03383E-4</c:v>
                </c:pt>
                <c:pt idx="494">
                  <c:v>1.0372E-4</c:v>
                </c:pt>
                <c:pt idx="495">
                  <c:v>1.04057E-4</c:v>
                </c:pt>
                <c:pt idx="496">
                  <c:v>1.0439500000000001E-4</c:v>
                </c:pt>
                <c:pt idx="497">
                  <c:v>1.04732E-4</c:v>
                </c:pt>
                <c:pt idx="498">
                  <c:v>1.0506900000000001E-4</c:v>
                </c:pt>
                <c:pt idx="499">
                  <c:v>1.05406E-4</c:v>
                </c:pt>
                <c:pt idx="500">
                  <c:v>1.05744E-4</c:v>
                </c:pt>
                <c:pt idx="501">
                  <c:v>1.06081E-4</c:v>
                </c:pt>
                <c:pt idx="502">
                  <c:v>1.06418E-4</c:v>
                </c:pt>
                <c:pt idx="503">
                  <c:v>1.06755E-4</c:v>
                </c:pt>
                <c:pt idx="504">
                  <c:v>1.07093E-4</c:v>
                </c:pt>
                <c:pt idx="505">
                  <c:v>1.0743000000000001E-4</c:v>
                </c:pt>
                <c:pt idx="506">
                  <c:v>1.07767E-4</c:v>
                </c:pt>
                <c:pt idx="507">
                  <c:v>1.0810399999999999E-4</c:v>
                </c:pt>
                <c:pt idx="508">
                  <c:v>1.08442E-4</c:v>
                </c:pt>
                <c:pt idx="509">
                  <c:v>1.08779E-4</c:v>
                </c:pt>
                <c:pt idx="510">
                  <c:v>1.09116E-4</c:v>
                </c:pt>
                <c:pt idx="511">
                  <c:v>1.09453E-4</c:v>
                </c:pt>
                <c:pt idx="512">
                  <c:v>1.0979100000000001E-4</c:v>
                </c:pt>
                <c:pt idx="513">
                  <c:v>1.10128E-4</c:v>
                </c:pt>
                <c:pt idx="514">
                  <c:v>1.1046499999999999E-4</c:v>
                </c:pt>
                <c:pt idx="515">
                  <c:v>1.10802E-4</c:v>
                </c:pt>
                <c:pt idx="516">
                  <c:v>1.1114E-4</c:v>
                </c:pt>
                <c:pt idx="517">
                  <c:v>1.11477E-4</c:v>
                </c:pt>
                <c:pt idx="518">
                  <c:v>1.11814E-4</c:v>
                </c:pt>
                <c:pt idx="519">
                  <c:v>1.12151E-4</c:v>
                </c:pt>
                <c:pt idx="520">
                  <c:v>1.12489E-4</c:v>
                </c:pt>
                <c:pt idx="521">
                  <c:v>1.1282599999999999E-4</c:v>
                </c:pt>
                <c:pt idx="522">
                  <c:v>1.13163E-4</c:v>
                </c:pt>
                <c:pt idx="523">
                  <c:v>1.13501E-4</c:v>
                </c:pt>
                <c:pt idx="524">
                  <c:v>1.13838E-4</c:v>
                </c:pt>
                <c:pt idx="525">
                  <c:v>1.14175E-4</c:v>
                </c:pt>
                <c:pt idx="526">
                  <c:v>1.14512E-4</c:v>
                </c:pt>
                <c:pt idx="527">
                  <c:v>1.1485E-4</c:v>
                </c:pt>
                <c:pt idx="528">
                  <c:v>1.1518699999999999E-4</c:v>
                </c:pt>
                <c:pt idx="529">
                  <c:v>1.15524E-4</c:v>
                </c:pt>
                <c:pt idx="530">
                  <c:v>1.1586099999999999E-4</c:v>
                </c:pt>
                <c:pt idx="531">
                  <c:v>1.16199E-4</c:v>
                </c:pt>
                <c:pt idx="532">
                  <c:v>1.16536E-4</c:v>
                </c:pt>
                <c:pt idx="533">
                  <c:v>1.16873E-4</c:v>
                </c:pt>
                <c:pt idx="534">
                  <c:v>1.17211E-4</c:v>
                </c:pt>
                <c:pt idx="535">
                  <c:v>1.1754799999999999E-4</c:v>
                </c:pt>
                <c:pt idx="536">
                  <c:v>1.17885E-4</c:v>
                </c:pt>
                <c:pt idx="537">
                  <c:v>1.1822199999999999E-4</c:v>
                </c:pt>
                <c:pt idx="538">
                  <c:v>1.1856E-4</c:v>
                </c:pt>
                <c:pt idx="539">
                  <c:v>1.18897E-4</c:v>
                </c:pt>
                <c:pt idx="540">
                  <c:v>1.19234E-4</c:v>
                </c:pt>
                <c:pt idx="541">
                  <c:v>1.19572E-4</c:v>
                </c:pt>
                <c:pt idx="542">
                  <c:v>1.1990899999999999E-4</c:v>
                </c:pt>
                <c:pt idx="543">
                  <c:v>1.20246E-4</c:v>
                </c:pt>
                <c:pt idx="544">
                  <c:v>1.20584E-4</c:v>
                </c:pt>
                <c:pt idx="545">
                  <c:v>1.20921E-4</c:v>
                </c:pt>
                <c:pt idx="546">
                  <c:v>1.21258E-4</c:v>
                </c:pt>
                <c:pt idx="547">
                  <c:v>1.21595E-4</c:v>
                </c:pt>
                <c:pt idx="548">
                  <c:v>1.21933E-4</c:v>
                </c:pt>
                <c:pt idx="549">
                  <c:v>1.2227000000000001E-4</c:v>
                </c:pt>
                <c:pt idx="550">
                  <c:v>1.22607E-4</c:v>
                </c:pt>
                <c:pt idx="551">
                  <c:v>1.2294500000000001E-4</c:v>
                </c:pt>
                <c:pt idx="552">
                  <c:v>1.23282E-4</c:v>
                </c:pt>
                <c:pt idx="553">
                  <c:v>1.23619E-4</c:v>
                </c:pt>
                <c:pt idx="554">
                  <c:v>1.2395700000000001E-4</c:v>
                </c:pt>
                <c:pt idx="555">
                  <c:v>1.24294E-4</c:v>
                </c:pt>
                <c:pt idx="556">
                  <c:v>1.2463099999999999E-4</c:v>
                </c:pt>
                <c:pt idx="557">
                  <c:v>1.2496799999999999E-4</c:v>
                </c:pt>
                <c:pt idx="558">
                  <c:v>1.25306E-4</c:v>
                </c:pt>
                <c:pt idx="559">
                  <c:v>1.2564299999999999E-4</c:v>
                </c:pt>
                <c:pt idx="560">
                  <c:v>1.2598000000000001E-4</c:v>
                </c:pt>
                <c:pt idx="561">
                  <c:v>1.2631799999999999E-4</c:v>
                </c:pt>
                <c:pt idx="562">
                  <c:v>1.2665500000000001E-4</c:v>
                </c:pt>
                <c:pt idx="563">
                  <c:v>1.2699200000000001E-4</c:v>
                </c:pt>
                <c:pt idx="564">
                  <c:v>1.2732999999999999E-4</c:v>
                </c:pt>
                <c:pt idx="565">
                  <c:v>1.2766700000000001E-4</c:v>
                </c:pt>
                <c:pt idx="566">
                  <c:v>1.28004E-4</c:v>
                </c:pt>
                <c:pt idx="567">
                  <c:v>1.2834200000000001E-4</c:v>
                </c:pt>
                <c:pt idx="568">
                  <c:v>1.2867900000000001E-4</c:v>
                </c:pt>
                <c:pt idx="569">
                  <c:v>1.29016E-4</c:v>
                </c:pt>
                <c:pt idx="570">
                  <c:v>1.2935400000000001E-4</c:v>
                </c:pt>
                <c:pt idx="571">
                  <c:v>1.29691E-4</c:v>
                </c:pt>
                <c:pt idx="572">
                  <c:v>1.30028E-4</c:v>
                </c:pt>
                <c:pt idx="573">
                  <c:v>1.3036600000000001E-4</c:v>
                </c:pt>
                <c:pt idx="574">
                  <c:v>1.30703E-4</c:v>
                </c:pt>
                <c:pt idx="575">
                  <c:v>1.3103999999999999E-4</c:v>
                </c:pt>
                <c:pt idx="576">
                  <c:v>1.31378E-4</c:v>
                </c:pt>
                <c:pt idx="577">
                  <c:v>1.31715E-4</c:v>
                </c:pt>
                <c:pt idx="578">
                  <c:v>1.3205199999999999E-4</c:v>
                </c:pt>
                <c:pt idx="579">
                  <c:v>1.3239E-4</c:v>
                </c:pt>
                <c:pt idx="580">
                  <c:v>1.3272699999999999E-4</c:v>
                </c:pt>
                <c:pt idx="581">
                  <c:v>1.3306400000000001E-4</c:v>
                </c:pt>
                <c:pt idx="582">
                  <c:v>1.3340199999999999E-4</c:v>
                </c:pt>
                <c:pt idx="583">
                  <c:v>1.3373899999999999E-4</c:v>
                </c:pt>
                <c:pt idx="584">
                  <c:v>1.3407600000000001E-4</c:v>
                </c:pt>
                <c:pt idx="585">
                  <c:v>1.3441399999999999E-4</c:v>
                </c:pt>
                <c:pt idx="586">
                  <c:v>1.3475100000000001E-4</c:v>
                </c:pt>
                <c:pt idx="587">
                  <c:v>1.35088E-4</c:v>
                </c:pt>
                <c:pt idx="588">
                  <c:v>1.3542599999999999E-4</c:v>
                </c:pt>
                <c:pt idx="589">
                  <c:v>1.3576300000000001E-4</c:v>
                </c:pt>
                <c:pt idx="590">
                  <c:v>1.3610099999999999E-4</c:v>
                </c:pt>
                <c:pt idx="591">
                  <c:v>1.3643800000000001E-4</c:v>
                </c:pt>
                <c:pt idx="592">
                  <c:v>1.36775E-4</c:v>
                </c:pt>
                <c:pt idx="593">
                  <c:v>1.3711300000000001E-4</c:v>
                </c:pt>
                <c:pt idx="594">
                  <c:v>1.3745000000000001E-4</c:v>
                </c:pt>
                <c:pt idx="595">
                  <c:v>1.37787E-4</c:v>
                </c:pt>
                <c:pt idx="596" formatCode="General">
                  <c:v>1.3812500000000001E-4</c:v>
                </c:pt>
                <c:pt idx="597" formatCode="General">
                  <c:v>1.38462E-4</c:v>
                </c:pt>
                <c:pt idx="598" formatCode="General">
                  <c:v>1.3880000000000001E-4</c:v>
                </c:pt>
                <c:pt idx="599" formatCode="General">
                  <c:v>1.3913700000000001E-4</c:v>
                </c:pt>
                <c:pt idx="600" formatCode="General">
                  <c:v>1.39474E-4</c:v>
                </c:pt>
                <c:pt idx="601" formatCode="General">
                  <c:v>1.3981200000000001E-4</c:v>
                </c:pt>
                <c:pt idx="602" formatCode="General">
                  <c:v>1.40149E-4</c:v>
                </c:pt>
                <c:pt idx="603" formatCode="General">
                  <c:v>1.40486E-4</c:v>
                </c:pt>
                <c:pt idx="604" formatCode="General">
                  <c:v>1.4082400000000001E-4</c:v>
                </c:pt>
                <c:pt idx="605" formatCode="General">
                  <c:v>1.41161E-4</c:v>
                </c:pt>
                <c:pt idx="606" formatCode="General">
                  <c:v>1.4149900000000001E-4</c:v>
                </c:pt>
                <c:pt idx="607" formatCode="General">
                  <c:v>1.41836E-4</c:v>
                </c:pt>
                <c:pt idx="608" formatCode="General">
                  <c:v>1.42173E-4</c:v>
                </c:pt>
                <c:pt idx="609" formatCode="General">
                  <c:v>1.42511E-4</c:v>
                </c:pt>
                <c:pt idx="610" formatCode="General">
                  <c:v>1.42848E-4</c:v>
                </c:pt>
                <c:pt idx="611" formatCode="General">
                  <c:v>1.4318600000000001E-4</c:v>
                </c:pt>
                <c:pt idx="612" formatCode="General">
                  <c:v>1.43523E-4</c:v>
                </c:pt>
                <c:pt idx="613" formatCode="General">
                  <c:v>1.4385999999999999E-4</c:v>
                </c:pt>
                <c:pt idx="614" formatCode="General">
                  <c:v>1.44198E-4</c:v>
                </c:pt>
                <c:pt idx="615" formatCode="General">
                  <c:v>1.44535E-4</c:v>
                </c:pt>
                <c:pt idx="616" formatCode="General">
                  <c:v>1.4487300000000001E-4</c:v>
                </c:pt>
                <c:pt idx="617" formatCode="General">
                  <c:v>1.4521E-4</c:v>
                </c:pt>
                <c:pt idx="618" formatCode="General">
                  <c:v>1.4554699999999999E-4</c:v>
                </c:pt>
                <c:pt idx="619" formatCode="General">
                  <c:v>1.45885E-4</c:v>
                </c:pt>
                <c:pt idx="620" formatCode="General">
                  <c:v>1.46222E-4</c:v>
                </c:pt>
                <c:pt idx="621" formatCode="General">
                  <c:v>1.4656000000000001E-4</c:v>
                </c:pt>
                <c:pt idx="622" formatCode="General">
                  <c:v>1.46897E-4</c:v>
                </c:pt>
                <c:pt idx="623" formatCode="General">
                  <c:v>1.4723500000000001E-4</c:v>
                </c:pt>
                <c:pt idx="624" formatCode="General">
                  <c:v>1.47572E-4</c:v>
                </c:pt>
                <c:pt idx="625" formatCode="General">
                  <c:v>1.47909E-4</c:v>
                </c:pt>
                <c:pt idx="626" formatCode="General">
                  <c:v>1.4824700000000001E-4</c:v>
                </c:pt>
                <c:pt idx="627" formatCode="General">
                  <c:v>1.48584E-4</c:v>
                </c:pt>
                <c:pt idx="628" formatCode="General">
                  <c:v>1.4892200000000001E-4</c:v>
                </c:pt>
                <c:pt idx="629" formatCode="General">
                  <c:v>1.49259E-4</c:v>
                </c:pt>
                <c:pt idx="630" formatCode="General">
                  <c:v>1.4959700000000001E-4</c:v>
                </c:pt>
                <c:pt idx="631" formatCode="General">
                  <c:v>1.49934E-4</c:v>
                </c:pt>
                <c:pt idx="632" formatCode="General">
                  <c:v>1.50271E-4</c:v>
                </c:pt>
                <c:pt idx="633" formatCode="General">
                  <c:v>1.5060900000000001E-4</c:v>
                </c:pt>
                <c:pt idx="634" formatCode="General">
                  <c:v>1.50946E-4</c:v>
                </c:pt>
                <c:pt idx="635" formatCode="General">
                  <c:v>1.5128400000000001E-4</c:v>
                </c:pt>
                <c:pt idx="636" formatCode="General">
                  <c:v>1.51621E-4</c:v>
                </c:pt>
                <c:pt idx="637" formatCode="General">
                  <c:v>1.5195900000000001E-4</c:v>
                </c:pt>
                <c:pt idx="638" formatCode="General">
                  <c:v>1.5229600000000001E-4</c:v>
                </c:pt>
                <c:pt idx="639" formatCode="General">
                  <c:v>1.5263399999999999E-4</c:v>
                </c:pt>
                <c:pt idx="640" formatCode="General">
                  <c:v>1.5297100000000001E-4</c:v>
                </c:pt>
                <c:pt idx="641" formatCode="General">
                  <c:v>1.5330899999999999E-4</c:v>
                </c:pt>
                <c:pt idx="642" formatCode="General">
                  <c:v>1.5364600000000001E-4</c:v>
                </c:pt>
                <c:pt idx="643" formatCode="General">
                  <c:v>1.5398399999999999E-4</c:v>
                </c:pt>
                <c:pt idx="644" formatCode="General">
                  <c:v>1.5432099999999999E-4</c:v>
                </c:pt>
                <c:pt idx="645" formatCode="General">
                  <c:v>1.54659E-4</c:v>
                </c:pt>
                <c:pt idx="646" formatCode="General">
                  <c:v>1.5499599999999999E-4</c:v>
                </c:pt>
                <c:pt idx="647" formatCode="General">
                  <c:v>1.55334E-4</c:v>
                </c:pt>
                <c:pt idx="648" formatCode="General">
                  <c:v>1.5567099999999999E-4</c:v>
                </c:pt>
                <c:pt idx="649" formatCode="General">
                  <c:v>1.56009E-4</c:v>
                </c:pt>
                <c:pt idx="650" formatCode="General">
                  <c:v>1.56346E-4</c:v>
                </c:pt>
                <c:pt idx="651" formatCode="General">
                  <c:v>1.5668400000000001E-4</c:v>
                </c:pt>
                <c:pt idx="652" formatCode="General">
                  <c:v>1.57021E-4</c:v>
                </c:pt>
                <c:pt idx="653" formatCode="General">
                  <c:v>1.5735900000000001E-4</c:v>
                </c:pt>
                <c:pt idx="654" formatCode="General">
                  <c:v>1.57696E-4</c:v>
                </c:pt>
                <c:pt idx="655" formatCode="General">
                  <c:v>1.5803400000000001E-4</c:v>
                </c:pt>
                <c:pt idx="656" formatCode="General">
                  <c:v>1.5837100000000001E-4</c:v>
                </c:pt>
                <c:pt idx="657" formatCode="General">
                  <c:v>1.5870899999999999E-4</c:v>
                </c:pt>
                <c:pt idx="658" formatCode="General">
                  <c:v>1.5904600000000001E-4</c:v>
                </c:pt>
                <c:pt idx="659" formatCode="General">
                  <c:v>1.5938399999999999E-4</c:v>
                </c:pt>
                <c:pt idx="660" formatCode="General">
                  <c:v>1.5972100000000001E-4</c:v>
                </c:pt>
                <c:pt idx="661" formatCode="General">
                  <c:v>1.6005899999999999E-4</c:v>
                </c:pt>
                <c:pt idx="662" formatCode="General">
                  <c:v>1.6039599999999999E-4</c:v>
                </c:pt>
                <c:pt idx="663" formatCode="General">
                  <c:v>1.60734E-4</c:v>
                </c:pt>
                <c:pt idx="664" formatCode="General">
                  <c:v>1.6107099999999999E-4</c:v>
                </c:pt>
                <c:pt idx="665" formatCode="General">
                  <c:v>1.61409E-4</c:v>
                </c:pt>
                <c:pt idx="666" formatCode="General">
                  <c:v>1.6174700000000001E-4</c:v>
                </c:pt>
                <c:pt idx="667" formatCode="General">
                  <c:v>1.62084E-4</c:v>
                </c:pt>
                <c:pt idx="668" formatCode="General">
                  <c:v>1.6242200000000001E-4</c:v>
                </c:pt>
                <c:pt idx="669" formatCode="General">
                  <c:v>1.62759E-4</c:v>
                </c:pt>
                <c:pt idx="670" formatCode="General">
                  <c:v>1.6309699999999999E-4</c:v>
                </c:pt>
                <c:pt idx="671" formatCode="General">
                  <c:v>1.6343400000000001E-4</c:v>
                </c:pt>
                <c:pt idx="672" formatCode="General">
                  <c:v>1.6377199999999999E-4</c:v>
                </c:pt>
                <c:pt idx="673" formatCode="General">
                  <c:v>1.6411E-4</c:v>
                </c:pt>
                <c:pt idx="674" formatCode="General">
                  <c:v>1.6444699999999999E-4</c:v>
                </c:pt>
                <c:pt idx="675" formatCode="General">
                  <c:v>1.64785E-4</c:v>
                </c:pt>
                <c:pt idx="676" formatCode="General">
                  <c:v>1.65122E-4</c:v>
                </c:pt>
                <c:pt idx="677" formatCode="General">
                  <c:v>1.6546E-4</c:v>
                </c:pt>
                <c:pt idx="678" formatCode="General">
                  <c:v>1.6579799999999999E-4</c:v>
                </c:pt>
                <c:pt idx="679" formatCode="General">
                  <c:v>1.6613500000000001E-4</c:v>
                </c:pt>
                <c:pt idx="680" formatCode="General">
                  <c:v>1.6647299999999999E-4</c:v>
                </c:pt>
                <c:pt idx="681" formatCode="General">
                  <c:v>1.66811E-4</c:v>
                </c:pt>
                <c:pt idx="682" formatCode="General">
                  <c:v>1.6714799999999999E-4</c:v>
                </c:pt>
                <c:pt idx="683" formatCode="General">
                  <c:v>1.67486E-4</c:v>
                </c:pt>
                <c:pt idx="684" formatCode="General">
                  <c:v>1.67823E-4</c:v>
                </c:pt>
                <c:pt idx="685" formatCode="General">
                  <c:v>1.68161E-4</c:v>
                </c:pt>
                <c:pt idx="686" formatCode="General">
                  <c:v>1.6849899999999999E-4</c:v>
                </c:pt>
                <c:pt idx="687" formatCode="General">
                  <c:v>1.6883600000000001E-4</c:v>
                </c:pt>
                <c:pt idx="688" formatCode="General">
                  <c:v>1.6917399999999999E-4</c:v>
                </c:pt>
                <c:pt idx="689" formatCode="General">
                  <c:v>1.69512E-4</c:v>
                </c:pt>
                <c:pt idx="690" formatCode="General">
                  <c:v>1.6984899999999999E-4</c:v>
                </c:pt>
                <c:pt idx="691" formatCode="General">
                  <c:v>1.70187E-4</c:v>
                </c:pt>
                <c:pt idx="692" formatCode="General">
                  <c:v>1.7052500000000001E-4</c:v>
                </c:pt>
                <c:pt idx="693" formatCode="General">
                  <c:v>1.7086299999999999E-4</c:v>
                </c:pt>
                <c:pt idx="694" formatCode="General">
                  <c:v>1.7119999999999999E-4</c:v>
                </c:pt>
                <c:pt idx="695" formatCode="General">
                  <c:v>1.71538E-4</c:v>
                </c:pt>
                <c:pt idx="696" formatCode="General">
                  <c:v>1.7187600000000001E-4</c:v>
                </c:pt>
                <c:pt idx="697" formatCode="General">
                  <c:v>1.72213E-4</c:v>
                </c:pt>
                <c:pt idx="698" formatCode="General">
                  <c:v>1.7255100000000001E-4</c:v>
                </c:pt>
                <c:pt idx="699" formatCode="General">
                  <c:v>1.7288899999999999E-4</c:v>
                </c:pt>
                <c:pt idx="700" formatCode="General">
                  <c:v>1.73227E-4</c:v>
                </c:pt>
                <c:pt idx="701" formatCode="General">
                  <c:v>1.7356399999999999E-4</c:v>
                </c:pt>
                <c:pt idx="702" formatCode="General">
                  <c:v>1.73902E-4</c:v>
                </c:pt>
                <c:pt idx="703" formatCode="General">
                  <c:v>1.7424000000000001E-4</c:v>
                </c:pt>
                <c:pt idx="704" formatCode="General">
                  <c:v>1.7457799999999999E-4</c:v>
                </c:pt>
                <c:pt idx="705" formatCode="General">
                  <c:v>1.74916E-4</c:v>
                </c:pt>
                <c:pt idx="706" formatCode="General">
                  <c:v>1.75253E-4</c:v>
                </c:pt>
                <c:pt idx="707" formatCode="General">
                  <c:v>1.7559100000000001E-4</c:v>
                </c:pt>
                <c:pt idx="708" formatCode="General">
                  <c:v>1.7592899999999999E-4</c:v>
                </c:pt>
                <c:pt idx="709" formatCode="General">
                  <c:v>1.76267E-4</c:v>
                </c:pt>
                <c:pt idx="710" formatCode="General">
                  <c:v>1.7660500000000001E-4</c:v>
                </c:pt>
                <c:pt idx="711" formatCode="General">
                  <c:v>1.7694299999999999E-4</c:v>
                </c:pt>
                <c:pt idx="712" formatCode="General">
                  <c:v>1.7728000000000001E-4</c:v>
                </c:pt>
                <c:pt idx="713" formatCode="General">
                  <c:v>1.7761799999999999E-4</c:v>
                </c:pt>
                <c:pt idx="714" formatCode="General">
                  <c:v>1.77956E-4</c:v>
                </c:pt>
                <c:pt idx="715" formatCode="General">
                  <c:v>1.7829400000000001E-4</c:v>
                </c:pt>
                <c:pt idx="716" formatCode="General">
                  <c:v>1.7863199999999999E-4</c:v>
                </c:pt>
                <c:pt idx="717" formatCode="General">
                  <c:v>1.7897E-4</c:v>
                </c:pt>
                <c:pt idx="718" formatCode="General">
                  <c:v>1.7930800000000001E-4</c:v>
                </c:pt>
                <c:pt idx="719" formatCode="General">
                  <c:v>1.7964599999999999E-4</c:v>
                </c:pt>
                <c:pt idx="720" formatCode="General">
                  <c:v>1.79984E-4</c:v>
                </c:pt>
                <c:pt idx="721" formatCode="General">
                  <c:v>1.8032200000000001E-4</c:v>
                </c:pt>
                <c:pt idx="722" formatCode="General">
                  <c:v>1.8065999999999999E-4</c:v>
                </c:pt>
                <c:pt idx="723" formatCode="General">
                  <c:v>1.80998E-4</c:v>
                </c:pt>
                <c:pt idx="724" formatCode="General">
                  <c:v>1.8133600000000001E-4</c:v>
                </c:pt>
                <c:pt idx="725" formatCode="General">
                  <c:v>1.81674E-4</c:v>
                </c:pt>
                <c:pt idx="726" formatCode="General">
                  <c:v>1.82012E-4</c:v>
                </c:pt>
                <c:pt idx="727" formatCode="General">
                  <c:v>1.8234999999999999E-4</c:v>
                </c:pt>
                <c:pt idx="728" formatCode="General">
                  <c:v>1.82688E-4</c:v>
                </c:pt>
                <c:pt idx="729" formatCode="General">
                  <c:v>1.8302600000000001E-4</c:v>
                </c:pt>
                <c:pt idx="730" formatCode="General">
                  <c:v>1.83365E-4</c:v>
                </c:pt>
                <c:pt idx="731" formatCode="General">
                  <c:v>1.8370300000000001E-4</c:v>
                </c:pt>
                <c:pt idx="732" formatCode="General">
                  <c:v>1.84041E-4</c:v>
                </c:pt>
                <c:pt idx="733" formatCode="General">
                  <c:v>1.84379E-4</c:v>
                </c:pt>
                <c:pt idx="734" formatCode="General">
                  <c:v>1.84718E-4</c:v>
                </c:pt>
                <c:pt idx="735" formatCode="General">
                  <c:v>1.8505600000000001E-4</c:v>
                </c:pt>
                <c:pt idx="736" formatCode="General">
                  <c:v>1.8539399999999999E-4</c:v>
                </c:pt>
                <c:pt idx="737" formatCode="General">
                  <c:v>1.8573299999999999E-4</c:v>
                </c:pt>
                <c:pt idx="738" formatCode="General">
                  <c:v>1.86071E-4</c:v>
                </c:pt>
                <c:pt idx="739" formatCode="General">
                  <c:v>1.8640900000000001E-4</c:v>
                </c:pt>
                <c:pt idx="740" formatCode="General">
                  <c:v>1.8674800000000001E-4</c:v>
                </c:pt>
                <c:pt idx="741" formatCode="General">
                  <c:v>1.8708599999999999E-4</c:v>
                </c:pt>
                <c:pt idx="742" formatCode="General">
                  <c:v>1.8742499999999999E-4</c:v>
                </c:pt>
                <c:pt idx="743" formatCode="General">
                  <c:v>1.8776399999999999E-4</c:v>
                </c:pt>
                <c:pt idx="744" formatCode="General">
                  <c:v>1.88102E-4</c:v>
                </c:pt>
                <c:pt idx="745" formatCode="General">
                  <c:v>1.8844099999999999E-4</c:v>
                </c:pt>
                <c:pt idx="746" formatCode="General">
                  <c:v>1.8877999999999999E-4</c:v>
                </c:pt>
                <c:pt idx="747" formatCode="General">
                  <c:v>1.8911899999999999E-4</c:v>
                </c:pt>
                <c:pt idx="748" formatCode="General">
                  <c:v>1.8945799999999999E-4</c:v>
                </c:pt>
                <c:pt idx="749" formatCode="General">
                  <c:v>1.8979700000000001E-4</c:v>
                </c:pt>
                <c:pt idx="750" formatCode="General">
                  <c:v>1.9013600000000001E-4</c:v>
                </c:pt>
                <c:pt idx="751" formatCode="General">
                  <c:v>1.90476E-4</c:v>
                </c:pt>
                <c:pt idx="752" formatCode="General">
                  <c:v>1.90815E-4</c:v>
                </c:pt>
                <c:pt idx="753" formatCode="General">
                  <c:v>1.9115500000000001E-4</c:v>
                </c:pt>
                <c:pt idx="754" formatCode="General">
                  <c:v>1.91495E-4</c:v>
                </c:pt>
                <c:pt idx="755" formatCode="General">
                  <c:v>1.9183500000000001E-4</c:v>
                </c:pt>
                <c:pt idx="756" formatCode="General">
                  <c:v>1.9217600000000001E-4</c:v>
                </c:pt>
                <c:pt idx="757" formatCode="General">
                  <c:v>1.92518E-4</c:v>
                </c:pt>
                <c:pt idx="758" formatCode="General">
                  <c:v>1.9286100000000001E-4</c:v>
                </c:pt>
                <c:pt idx="759" formatCode="General">
                  <c:v>1.93205E-4</c:v>
                </c:pt>
                <c:pt idx="760" formatCode="General">
                  <c:v>1.93551E-4</c:v>
                </c:pt>
                <c:pt idx="761" formatCode="General">
                  <c:v>1.9389799999999999E-4</c:v>
                </c:pt>
                <c:pt idx="762" formatCode="General">
                  <c:v>1.94246E-4</c:v>
                </c:pt>
                <c:pt idx="763" formatCode="General">
                  <c:v>1.9459600000000001E-4</c:v>
                </c:pt>
                <c:pt idx="764" formatCode="General">
                  <c:v>1.94947E-4</c:v>
                </c:pt>
                <c:pt idx="765" formatCode="General">
                  <c:v>1.9530099999999999E-4</c:v>
                </c:pt>
                <c:pt idx="766" formatCode="General">
                  <c:v>1.9565699999999999E-4</c:v>
                </c:pt>
                <c:pt idx="767" formatCode="General">
                  <c:v>1.9601500000000001E-4</c:v>
                </c:pt>
                <c:pt idx="768" formatCode="General">
                  <c:v>1.9637800000000001E-4</c:v>
                </c:pt>
                <c:pt idx="769" formatCode="General">
                  <c:v>1.9674699999999999E-4</c:v>
                </c:pt>
                <c:pt idx="770" formatCode="General">
                  <c:v>1.97116E-4</c:v>
                </c:pt>
                <c:pt idx="771" formatCode="General">
                  <c:v>1.97486E-4</c:v>
                </c:pt>
                <c:pt idx="772" formatCode="General">
                  <c:v>1.9785500000000001E-4</c:v>
                </c:pt>
                <c:pt idx="773" formatCode="General">
                  <c:v>1.9822399999999999E-4</c:v>
                </c:pt>
                <c:pt idx="774" formatCode="General">
                  <c:v>1.98593E-4</c:v>
                </c:pt>
                <c:pt idx="775" formatCode="General">
                  <c:v>1.9896200000000001E-4</c:v>
                </c:pt>
                <c:pt idx="776" formatCode="General">
                  <c:v>1.9933200000000001E-4</c:v>
                </c:pt>
                <c:pt idx="777" formatCode="General">
                  <c:v>1.9970099999999999E-4</c:v>
                </c:pt>
                <c:pt idx="778" formatCode="General">
                  <c:v>2.0007E-4</c:v>
                </c:pt>
                <c:pt idx="779" formatCode="General">
                  <c:v>2.0043900000000001E-4</c:v>
                </c:pt>
                <c:pt idx="780" formatCode="General">
                  <c:v>2.0079200000000001E-4</c:v>
                </c:pt>
                <c:pt idx="781" formatCode="General">
                  <c:v>2.0113499999999999E-4</c:v>
                </c:pt>
                <c:pt idx="782" formatCode="General">
                  <c:v>2.01478E-4</c:v>
                </c:pt>
                <c:pt idx="783" formatCode="General">
                  <c:v>2.01821E-4</c:v>
                </c:pt>
                <c:pt idx="784" formatCode="General">
                  <c:v>2.0216400000000001E-4</c:v>
                </c:pt>
                <c:pt idx="785" formatCode="General">
                  <c:v>2.0250699999999999E-4</c:v>
                </c:pt>
                <c:pt idx="786" formatCode="General">
                  <c:v>2.0285E-4</c:v>
                </c:pt>
                <c:pt idx="787" formatCode="General">
                  <c:v>2.03193E-4</c:v>
                </c:pt>
                <c:pt idx="788" formatCode="General">
                  <c:v>2.0353600000000001E-4</c:v>
                </c:pt>
                <c:pt idx="789" formatCode="General">
                  <c:v>2.0387899999999999E-4</c:v>
                </c:pt>
                <c:pt idx="790" formatCode="General">
                  <c:v>2.04222E-4</c:v>
                </c:pt>
                <c:pt idx="791" formatCode="General">
                  <c:v>2.04565E-4</c:v>
                </c:pt>
                <c:pt idx="792" formatCode="General">
                  <c:v>2.0490800000000001E-4</c:v>
                </c:pt>
                <c:pt idx="793" formatCode="General">
                  <c:v>2.0525099999999999E-4</c:v>
                </c:pt>
                <c:pt idx="794" formatCode="General">
                  <c:v>2.05594E-4</c:v>
                </c:pt>
                <c:pt idx="795" formatCode="General">
                  <c:v>2.05937E-4</c:v>
                </c:pt>
                <c:pt idx="796" formatCode="General">
                  <c:v>2.0628000000000001E-4</c:v>
                </c:pt>
                <c:pt idx="797" formatCode="General">
                  <c:v>2.06622E-4</c:v>
                </c:pt>
                <c:pt idx="798" formatCode="General">
                  <c:v>2.0696500000000001E-4</c:v>
                </c:pt>
                <c:pt idx="799" formatCode="General">
                  <c:v>2.0730799999999999E-4</c:v>
                </c:pt>
                <c:pt idx="800" formatCode="General">
                  <c:v>2.0765099999999999E-4</c:v>
                </c:pt>
                <c:pt idx="801" formatCode="General">
                  <c:v>2.07994E-4</c:v>
                </c:pt>
                <c:pt idx="802" formatCode="General">
                  <c:v>2.0833700000000001E-4</c:v>
                </c:pt>
                <c:pt idx="803" formatCode="General">
                  <c:v>2.0867999999999999E-4</c:v>
                </c:pt>
                <c:pt idx="804" formatCode="General">
                  <c:v>2.0902299999999999E-4</c:v>
                </c:pt>
                <c:pt idx="805" formatCode="General">
                  <c:v>2.09366E-4</c:v>
                </c:pt>
                <c:pt idx="806" formatCode="General">
                  <c:v>2.0970900000000001E-4</c:v>
                </c:pt>
                <c:pt idx="807" formatCode="General">
                  <c:v>2.1005199999999999E-4</c:v>
                </c:pt>
                <c:pt idx="808" formatCode="General">
                  <c:v>2.1039499999999999E-4</c:v>
                </c:pt>
                <c:pt idx="809" formatCode="General">
                  <c:v>2.10738E-4</c:v>
                </c:pt>
                <c:pt idx="810" formatCode="General">
                  <c:v>2.1108100000000001E-4</c:v>
                </c:pt>
                <c:pt idx="811" formatCode="General">
                  <c:v>2.1142399999999999E-4</c:v>
                </c:pt>
                <c:pt idx="812" formatCode="General">
                  <c:v>2.1176699999999999E-4</c:v>
                </c:pt>
                <c:pt idx="813" formatCode="General">
                  <c:v>2.1211E-4</c:v>
                </c:pt>
                <c:pt idx="814" formatCode="General">
                  <c:v>2.1245300000000001E-4</c:v>
                </c:pt>
                <c:pt idx="815" formatCode="General">
                  <c:v>2.1279599999999999E-4</c:v>
                </c:pt>
                <c:pt idx="816" formatCode="General">
                  <c:v>2.1313899999999999E-4</c:v>
                </c:pt>
                <c:pt idx="817" formatCode="General">
                  <c:v>2.13482E-4</c:v>
                </c:pt>
                <c:pt idx="818" formatCode="General">
                  <c:v>2.1382500000000001E-4</c:v>
                </c:pt>
                <c:pt idx="819" formatCode="General">
                  <c:v>2.1416800000000001E-4</c:v>
                </c:pt>
                <c:pt idx="820" formatCode="General">
                  <c:v>2.1451099999999999E-4</c:v>
                </c:pt>
                <c:pt idx="821" formatCode="General">
                  <c:v>2.14854E-4</c:v>
                </c:pt>
                <c:pt idx="822" formatCode="General">
                  <c:v>2.1519700000000001E-4</c:v>
                </c:pt>
                <c:pt idx="823" formatCode="General">
                  <c:v>2.1554000000000001E-4</c:v>
                </c:pt>
                <c:pt idx="824" formatCode="General">
                  <c:v>2.1588299999999999E-4</c:v>
                </c:pt>
                <c:pt idx="825" formatCode="General">
                  <c:v>2.16226E-4</c:v>
                </c:pt>
                <c:pt idx="826" formatCode="General">
                  <c:v>2.1656900000000001E-4</c:v>
                </c:pt>
                <c:pt idx="827" formatCode="General">
                  <c:v>2.1691200000000001E-4</c:v>
                </c:pt>
                <c:pt idx="828" formatCode="General">
                  <c:v>2.1725499999999999E-4</c:v>
                </c:pt>
                <c:pt idx="829" formatCode="General">
                  <c:v>2.17598E-4</c:v>
                </c:pt>
                <c:pt idx="830" formatCode="General">
                  <c:v>2.1794100000000001E-4</c:v>
                </c:pt>
                <c:pt idx="831" formatCode="General">
                  <c:v>2.1828400000000001E-4</c:v>
                </c:pt>
                <c:pt idx="832" formatCode="General">
                  <c:v>2.1862699999999999E-4</c:v>
                </c:pt>
                <c:pt idx="833" formatCode="General">
                  <c:v>2.1897E-4</c:v>
                </c:pt>
                <c:pt idx="834" formatCode="General">
                  <c:v>2.1931300000000001E-4</c:v>
                </c:pt>
                <c:pt idx="835" formatCode="General">
                  <c:v>2.1965600000000001E-4</c:v>
                </c:pt>
                <c:pt idx="836" formatCode="General">
                  <c:v>2.2000000000000001E-4</c:v>
                </c:pt>
                <c:pt idx="837" formatCode="General">
                  <c:v>2.2034299999999999E-4</c:v>
                </c:pt>
                <c:pt idx="838" formatCode="General">
                  <c:v>2.2068599999999999E-4</c:v>
                </c:pt>
                <c:pt idx="839" formatCode="General">
                  <c:v>2.21029E-4</c:v>
                </c:pt>
                <c:pt idx="840" formatCode="General">
                  <c:v>2.2137200000000001E-4</c:v>
                </c:pt>
                <c:pt idx="841" formatCode="General">
                  <c:v>2.2171499999999999E-4</c:v>
                </c:pt>
                <c:pt idx="842" formatCode="General">
                  <c:v>2.2205799999999999E-4</c:v>
                </c:pt>
                <c:pt idx="843" formatCode="General">
                  <c:v>2.22401E-4</c:v>
                </c:pt>
                <c:pt idx="844" formatCode="General">
                  <c:v>2.2274400000000001E-4</c:v>
                </c:pt>
                <c:pt idx="845" formatCode="General">
                  <c:v>2.2308699999999999E-4</c:v>
                </c:pt>
                <c:pt idx="846" formatCode="General">
                  <c:v>2.2342999999999999E-4</c:v>
                </c:pt>
                <c:pt idx="847" formatCode="General">
                  <c:v>2.23773E-4</c:v>
                </c:pt>
                <c:pt idx="848" formatCode="General">
                  <c:v>2.2411600000000001E-4</c:v>
                </c:pt>
                <c:pt idx="849" formatCode="General">
                  <c:v>2.2445899999999999E-4</c:v>
                </c:pt>
                <c:pt idx="850" formatCode="General">
                  <c:v>2.2480199999999999E-4</c:v>
                </c:pt>
                <c:pt idx="851" formatCode="General">
                  <c:v>2.25145E-4</c:v>
                </c:pt>
                <c:pt idx="852" formatCode="General">
                  <c:v>2.2548800000000001E-4</c:v>
                </c:pt>
                <c:pt idx="853" formatCode="General">
                  <c:v>2.2583100000000001E-4</c:v>
                </c:pt>
                <c:pt idx="854" formatCode="General">
                  <c:v>2.2617399999999999E-4</c:v>
                </c:pt>
                <c:pt idx="855" formatCode="General">
                  <c:v>2.26517E-4</c:v>
                </c:pt>
                <c:pt idx="856" formatCode="General">
                  <c:v>2.2686000000000001E-4</c:v>
                </c:pt>
                <c:pt idx="857" formatCode="General">
                  <c:v>2.27204E-4</c:v>
                </c:pt>
                <c:pt idx="858" formatCode="General">
                  <c:v>2.2754700000000001E-4</c:v>
                </c:pt>
                <c:pt idx="859" formatCode="General">
                  <c:v>2.2788999999999999E-4</c:v>
                </c:pt>
                <c:pt idx="860" formatCode="General">
                  <c:v>2.2823299999999999E-4</c:v>
                </c:pt>
                <c:pt idx="861" formatCode="General">
                  <c:v>2.28576E-4</c:v>
                </c:pt>
                <c:pt idx="862" formatCode="General">
                  <c:v>2.2891900000000001E-4</c:v>
                </c:pt>
                <c:pt idx="863" formatCode="General">
                  <c:v>2.2926199999999999E-4</c:v>
                </c:pt>
                <c:pt idx="864" formatCode="General">
                  <c:v>2.2960499999999999E-4</c:v>
                </c:pt>
                <c:pt idx="865" formatCode="General">
                  <c:v>2.29948E-4</c:v>
                </c:pt>
                <c:pt idx="866" formatCode="General">
                  <c:v>2.3029100000000001E-4</c:v>
                </c:pt>
                <c:pt idx="867" formatCode="General">
                  <c:v>2.3063399999999999E-4</c:v>
                </c:pt>
                <c:pt idx="868" formatCode="General">
                  <c:v>2.3097699999999999E-4</c:v>
                </c:pt>
                <c:pt idx="869" formatCode="General">
                  <c:v>2.3132099999999999E-4</c:v>
                </c:pt>
                <c:pt idx="870" formatCode="General">
                  <c:v>2.31664E-4</c:v>
                </c:pt>
                <c:pt idx="871" formatCode="General">
                  <c:v>2.32007E-4</c:v>
                </c:pt>
                <c:pt idx="872" formatCode="General">
                  <c:v>2.3235000000000001E-4</c:v>
                </c:pt>
                <c:pt idx="873" formatCode="General">
                  <c:v>2.3269299999999999E-4</c:v>
                </c:pt>
                <c:pt idx="874" formatCode="General">
                  <c:v>2.33036E-4</c:v>
                </c:pt>
                <c:pt idx="875" formatCode="General">
                  <c:v>2.33379E-4</c:v>
                </c:pt>
                <c:pt idx="876" formatCode="General">
                  <c:v>2.3372200000000001E-4</c:v>
                </c:pt>
                <c:pt idx="877" formatCode="General">
                  <c:v>2.3406499999999999E-4</c:v>
                </c:pt>
                <c:pt idx="878" formatCode="General">
                  <c:v>2.34408E-4</c:v>
                </c:pt>
                <c:pt idx="879" formatCode="General">
                  <c:v>2.3475199999999999E-4</c:v>
                </c:pt>
                <c:pt idx="880" formatCode="General">
                  <c:v>2.35095E-4</c:v>
                </c:pt>
                <c:pt idx="881" formatCode="General">
                  <c:v>2.35438E-4</c:v>
                </c:pt>
                <c:pt idx="882" formatCode="General">
                  <c:v>2.3578100000000001E-4</c:v>
                </c:pt>
                <c:pt idx="883" formatCode="General">
                  <c:v>2.3612399999999999E-4</c:v>
                </c:pt>
                <c:pt idx="884" formatCode="General">
                  <c:v>2.36467E-4</c:v>
                </c:pt>
                <c:pt idx="885" formatCode="General">
                  <c:v>2.3681E-4</c:v>
                </c:pt>
                <c:pt idx="886" formatCode="General">
                  <c:v>2.3715300000000001E-4</c:v>
                </c:pt>
                <c:pt idx="887" formatCode="General">
                  <c:v>2.3749700000000001E-4</c:v>
                </c:pt>
                <c:pt idx="888" formatCode="General">
                  <c:v>2.3784000000000001E-4</c:v>
                </c:pt>
                <c:pt idx="889" formatCode="General">
                  <c:v>2.3818299999999999E-4</c:v>
                </c:pt>
                <c:pt idx="890" formatCode="General">
                  <c:v>2.38526E-4</c:v>
                </c:pt>
                <c:pt idx="891" formatCode="General">
                  <c:v>2.3886900000000001E-4</c:v>
                </c:pt>
                <c:pt idx="892" formatCode="General">
                  <c:v>2.3921200000000001E-4</c:v>
                </c:pt>
                <c:pt idx="893" formatCode="General">
                  <c:v>2.3955600000000001E-4</c:v>
                </c:pt>
                <c:pt idx="894" formatCode="General">
                  <c:v>2.3989899999999999E-4</c:v>
                </c:pt>
                <c:pt idx="895" formatCode="General">
                  <c:v>2.4024199999999999E-4</c:v>
                </c:pt>
                <c:pt idx="896" formatCode="General">
                  <c:v>2.40585E-4</c:v>
                </c:pt>
                <c:pt idx="897" formatCode="General">
                  <c:v>2.4092800000000001E-4</c:v>
                </c:pt>
                <c:pt idx="898" formatCode="General">
                  <c:v>2.4127099999999999E-4</c:v>
                </c:pt>
                <c:pt idx="899" formatCode="General">
                  <c:v>2.4161500000000001E-4</c:v>
                </c:pt>
                <c:pt idx="900" formatCode="General">
                  <c:v>2.4195799999999999E-4</c:v>
                </c:pt>
                <c:pt idx="901" formatCode="General">
                  <c:v>2.42301E-4</c:v>
                </c:pt>
                <c:pt idx="902" formatCode="General">
                  <c:v>2.42644E-4</c:v>
                </c:pt>
                <c:pt idx="903" formatCode="General">
                  <c:v>2.4298700000000001E-4</c:v>
                </c:pt>
                <c:pt idx="904" formatCode="General">
                  <c:v>2.4333100000000001E-4</c:v>
                </c:pt>
                <c:pt idx="905" formatCode="General">
                  <c:v>2.4367400000000001E-4</c:v>
                </c:pt>
                <c:pt idx="906" formatCode="General">
                  <c:v>2.4401699999999999E-4</c:v>
                </c:pt>
                <c:pt idx="907" formatCode="General">
                  <c:v>2.4436E-4</c:v>
                </c:pt>
                <c:pt idx="908" formatCode="General">
                  <c:v>2.4470299999999998E-4</c:v>
                </c:pt>
                <c:pt idx="909" formatCode="General">
                  <c:v>2.4504699999999997E-4</c:v>
                </c:pt>
                <c:pt idx="910" formatCode="General">
                  <c:v>2.4539000000000001E-4</c:v>
                </c:pt>
                <c:pt idx="911" formatCode="General">
                  <c:v>2.4573200000000003E-4</c:v>
                </c:pt>
                <c:pt idx="912" formatCode="General">
                  <c:v>2.4607200000000001E-4</c:v>
                </c:pt>
                <c:pt idx="913" formatCode="General">
                  <c:v>2.4641300000000001E-4</c:v>
                </c:pt>
                <c:pt idx="914" formatCode="General">
                  <c:v>2.46753E-4</c:v>
                </c:pt>
                <c:pt idx="915" formatCode="General">
                  <c:v>2.47094E-4</c:v>
                </c:pt>
                <c:pt idx="916" formatCode="General">
                  <c:v>2.4743399999999999E-4</c:v>
                </c:pt>
                <c:pt idx="917" formatCode="General">
                  <c:v>2.4777499999999999E-4</c:v>
                </c:pt>
                <c:pt idx="918" formatCode="General">
                  <c:v>2.4811499999999998E-4</c:v>
                </c:pt>
                <c:pt idx="919" formatCode="General">
                  <c:v>2.4845599999999998E-4</c:v>
                </c:pt>
                <c:pt idx="920" formatCode="General">
                  <c:v>2.4879600000000002E-4</c:v>
                </c:pt>
                <c:pt idx="921" formatCode="General">
                  <c:v>2.4913600000000001E-4</c:v>
                </c:pt>
                <c:pt idx="922" formatCode="General">
                  <c:v>2.4947700000000001E-4</c:v>
                </c:pt>
                <c:pt idx="923" formatCode="General">
                  <c:v>2.49817E-4</c:v>
                </c:pt>
                <c:pt idx="924" formatCode="General">
                  <c:v>2.50158E-4</c:v>
                </c:pt>
                <c:pt idx="925" formatCode="General">
                  <c:v>2.5049799999999999E-4</c:v>
                </c:pt>
                <c:pt idx="926" formatCode="General">
                  <c:v>2.5083899999999999E-4</c:v>
                </c:pt>
                <c:pt idx="927" formatCode="General">
                  <c:v>2.5117899999999997E-4</c:v>
                </c:pt>
                <c:pt idx="928" formatCode="General">
                  <c:v>2.5151999999999998E-4</c:v>
                </c:pt>
                <c:pt idx="929" formatCode="General">
                  <c:v>2.5186000000000002E-4</c:v>
                </c:pt>
                <c:pt idx="930" formatCode="General">
                  <c:v>2.5220100000000002E-4</c:v>
                </c:pt>
                <c:pt idx="931" formatCode="General">
                  <c:v>2.5254100000000001E-4</c:v>
                </c:pt>
                <c:pt idx="932" formatCode="General">
                  <c:v>2.5288200000000001E-4</c:v>
                </c:pt>
                <c:pt idx="933" formatCode="General">
                  <c:v>2.53222E-4</c:v>
                </c:pt>
                <c:pt idx="934" formatCode="General">
                  <c:v>2.5356199999999998E-4</c:v>
                </c:pt>
                <c:pt idx="935" formatCode="General">
                  <c:v>2.5390299999999998E-4</c:v>
                </c:pt>
                <c:pt idx="936" formatCode="General">
                  <c:v>2.5424300000000003E-4</c:v>
                </c:pt>
                <c:pt idx="937" formatCode="General">
                  <c:v>2.5458399999999997E-4</c:v>
                </c:pt>
                <c:pt idx="938" formatCode="General">
                  <c:v>2.5492400000000001E-4</c:v>
                </c:pt>
                <c:pt idx="939" formatCode="General">
                  <c:v>2.5526500000000002E-4</c:v>
                </c:pt>
                <c:pt idx="940" formatCode="General">
                  <c:v>2.55605E-4</c:v>
                </c:pt>
                <c:pt idx="941" formatCode="General">
                  <c:v>2.5594600000000001E-4</c:v>
                </c:pt>
                <c:pt idx="942" formatCode="General">
                  <c:v>2.5628599999999999E-4</c:v>
                </c:pt>
                <c:pt idx="943" formatCode="General">
                  <c:v>2.5662699999999999E-4</c:v>
                </c:pt>
                <c:pt idx="944" formatCode="General">
                  <c:v>2.5696699999999998E-4</c:v>
                </c:pt>
                <c:pt idx="945" formatCode="General">
                  <c:v>2.5730799999999998E-4</c:v>
                </c:pt>
                <c:pt idx="946" formatCode="General">
                  <c:v>2.5764800000000002E-4</c:v>
                </c:pt>
                <c:pt idx="947" formatCode="General">
                  <c:v>2.5798900000000003E-4</c:v>
                </c:pt>
                <c:pt idx="948" formatCode="General">
                  <c:v>2.5832900000000001E-4</c:v>
                </c:pt>
                <c:pt idx="949" formatCode="General">
                  <c:v>2.5867000000000002E-4</c:v>
                </c:pt>
                <c:pt idx="950" formatCode="General">
                  <c:v>2.5901E-4</c:v>
                </c:pt>
                <c:pt idx="951" formatCode="General">
                  <c:v>2.59351E-4</c:v>
                </c:pt>
                <c:pt idx="952" formatCode="General">
                  <c:v>2.5969099999999999E-4</c:v>
                </c:pt>
                <c:pt idx="953" formatCode="General">
                  <c:v>2.6003199999999999E-4</c:v>
                </c:pt>
                <c:pt idx="954" formatCode="General">
                  <c:v>2.6037199999999998E-4</c:v>
                </c:pt>
                <c:pt idx="955" formatCode="General">
                  <c:v>2.6071299999999998E-4</c:v>
                </c:pt>
                <c:pt idx="956" formatCode="General">
                  <c:v>2.61048E-4</c:v>
                </c:pt>
                <c:pt idx="957" formatCode="General">
                  <c:v>2.6137799999999999E-4</c:v>
                </c:pt>
                <c:pt idx="958" formatCode="General">
                  <c:v>2.61709E-4</c:v>
                </c:pt>
                <c:pt idx="959" formatCode="General">
                  <c:v>2.6203899999999999E-4</c:v>
                </c:pt>
                <c:pt idx="960" formatCode="General">
                  <c:v>2.6236899999999998E-4</c:v>
                </c:pt>
                <c:pt idx="961" formatCode="General">
                  <c:v>2.6269900000000003E-4</c:v>
                </c:pt>
                <c:pt idx="962" formatCode="General">
                  <c:v>2.6302900000000002E-4</c:v>
                </c:pt>
                <c:pt idx="963" formatCode="General">
                  <c:v>2.6336000000000003E-4</c:v>
                </c:pt>
                <c:pt idx="964" formatCode="General">
                  <c:v>2.6369000000000002E-4</c:v>
                </c:pt>
                <c:pt idx="965" formatCode="General">
                  <c:v>2.6402000000000001E-4</c:v>
                </c:pt>
                <c:pt idx="966" formatCode="General">
                  <c:v>2.6435E-4</c:v>
                </c:pt>
                <c:pt idx="967" formatCode="General">
                  <c:v>2.6467999999999999E-4</c:v>
                </c:pt>
                <c:pt idx="968" formatCode="General">
                  <c:v>2.65011E-4</c:v>
                </c:pt>
                <c:pt idx="969" formatCode="General">
                  <c:v>2.6534099999999999E-4</c:v>
                </c:pt>
                <c:pt idx="970" formatCode="General">
                  <c:v>2.6567099999999998E-4</c:v>
                </c:pt>
                <c:pt idx="971" formatCode="General">
                  <c:v>2.6600099999999998E-4</c:v>
                </c:pt>
                <c:pt idx="972" formatCode="General">
                  <c:v>2.6633100000000002E-4</c:v>
                </c:pt>
                <c:pt idx="973" formatCode="General">
                  <c:v>2.6666100000000001E-4</c:v>
                </c:pt>
                <c:pt idx="974" formatCode="General">
                  <c:v>2.6699200000000002E-4</c:v>
                </c:pt>
                <c:pt idx="975" formatCode="General">
                  <c:v>2.6732200000000001E-4</c:v>
                </c:pt>
                <c:pt idx="976" formatCode="General">
                  <c:v>2.67652E-4</c:v>
                </c:pt>
                <c:pt idx="977" formatCode="General">
                  <c:v>2.67982E-4</c:v>
                </c:pt>
                <c:pt idx="978" formatCode="General">
                  <c:v>2.6831199999999999E-4</c:v>
                </c:pt>
                <c:pt idx="979" formatCode="General">
                  <c:v>2.68643E-4</c:v>
                </c:pt>
                <c:pt idx="980" formatCode="General">
                  <c:v>2.6897299999999999E-4</c:v>
                </c:pt>
                <c:pt idx="981" formatCode="General">
                  <c:v>2.6930299999999998E-4</c:v>
                </c:pt>
                <c:pt idx="982" formatCode="General">
                  <c:v>2.6963300000000003E-4</c:v>
                </c:pt>
                <c:pt idx="983" formatCode="General">
                  <c:v>2.6996300000000002E-4</c:v>
                </c:pt>
                <c:pt idx="984" formatCode="General">
                  <c:v>2.7029400000000002E-4</c:v>
                </c:pt>
                <c:pt idx="985" formatCode="General">
                  <c:v>2.7062400000000002E-4</c:v>
                </c:pt>
                <c:pt idx="986" formatCode="General">
                  <c:v>2.7095400000000001E-4</c:v>
                </c:pt>
                <c:pt idx="987" formatCode="General">
                  <c:v>2.71284E-4</c:v>
                </c:pt>
                <c:pt idx="988" formatCode="General">
                  <c:v>2.7161399999999999E-4</c:v>
                </c:pt>
                <c:pt idx="989" formatCode="General">
                  <c:v>2.71945E-4</c:v>
                </c:pt>
                <c:pt idx="990" formatCode="General">
                  <c:v>2.7227499999999999E-4</c:v>
                </c:pt>
                <c:pt idx="991" formatCode="General">
                  <c:v>2.7260499999999998E-4</c:v>
                </c:pt>
                <c:pt idx="992" formatCode="General">
                  <c:v>2.7293499999999997E-4</c:v>
                </c:pt>
                <c:pt idx="993" formatCode="General">
                  <c:v>2.7326500000000002E-4</c:v>
                </c:pt>
                <c:pt idx="994" formatCode="General">
                  <c:v>2.7359500000000001E-4</c:v>
                </c:pt>
                <c:pt idx="995" formatCode="General">
                  <c:v>2.7392600000000002E-4</c:v>
                </c:pt>
                <c:pt idx="996" formatCode="General">
                  <c:v>2.7425600000000001E-4</c:v>
                </c:pt>
                <c:pt idx="997" formatCode="General">
                  <c:v>2.74586E-4</c:v>
                </c:pt>
                <c:pt idx="998" formatCode="General">
                  <c:v>2.74916E-4</c:v>
                </c:pt>
                <c:pt idx="999" formatCode="General">
                  <c:v>2.7524599999999999E-4</c:v>
                </c:pt>
              </c:numCache>
            </c:numRef>
          </c:xVal>
          <c:yVal>
            <c:numRef>
              <c:f>Foglio1!$C$14:$C$1013</c:f>
              <c:numCache>
                <c:formatCode>0.00E+00</c:formatCode>
                <c:ptCount val="1000"/>
                <c:pt idx="0">
                  <c:v>4653960</c:v>
                </c:pt>
                <c:pt idx="1">
                  <c:v>7059400</c:v>
                </c:pt>
                <c:pt idx="2">
                  <c:v>9197600</c:v>
                </c:pt>
                <c:pt idx="3">
                  <c:v>11261500</c:v>
                </c:pt>
                <c:pt idx="4">
                  <c:v>13301300</c:v>
                </c:pt>
                <c:pt idx="5">
                  <c:v>15309000</c:v>
                </c:pt>
                <c:pt idx="6">
                  <c:v>17307200</c:v>
                </c:pt>
                <c:pt idx="7">
                  <c:v>19300300</c:v>
                </c:pt>
                <c:pt idx="8">
                  <c:v>21289400</c:v>
                </c:pt>
                <c:pt idx="9">
                  <c:v>23271700</c:v>
                </c:pt>
                <c:pt idx="10">
                  <c:v>25248600</c:v>
                </c:pt>
                <c:pt idx="11">
                  <c:v>27222400</c:v>
                </c:pt>
                <c:pt idx="12">
                  <c:v>29195500</c:v>
                </c:pt>
                <c:pt idx="13">
                  <c:v>31166200</c:v>
                </c:pt>
                <c:pt idx="14">
                  <c:v>33135300</c:v>
                </c:pt>
                <c:pt idx="15">
                  <c:v>35103700</c:v>
                </c:pt>
                <c:pt idx="16">
                  <c:v>37071400</c:v>
                </c:pt>
                <c:pt idx="17">
                  <c:v>39038400</c:v>
                </c:pt>
                <c:pt idx="18">
                  <c:v>41003700</c:v>
                </c:pt>
                <c:pt idx="19">
                  <c:v>42967800</c:v>
                </c:pt>
                <c:pt idx="20">
                  <c:v>44931200</c:v>
                </c:pt>
                <c:pt idx="21">
                  <c:v>46894000</c:v>
                </c:pt>
                <c:pt idx="22">
                  <c:v>48856000</c:v>
                </c:pt>
                <c:pt idx="23">
                  <c:v>50817400</c:v>
                </c:pt>
                <c:pt idx="24">
                  <c:v>52778000</c:v>
                </c:pt>
                <c:pt idx="25">
                  <c:v>54737900</c:v>
                </c:pt>
                <c:pt idx="26">
                  <c:v>56697100</c:v>
                </c:pt>
                <c:pt idx="27">
                  <c:v>58655600</c:v>
                </c:pt>
                <c:pt idx="28">
                  <c:v>60613400</c:v>
                </c:pt>
                <c:pt idx="29">
                  <c:v>62570500</c:v>
                </c:pt>
                <c:pt idx="30">
                  <c:v>64526900</c:v>
                </c:pt>
                <c:pt idx="31">
                  <c:v>66482200</c:v>
                </c:pt>
                <c:pt idx="32">
                  <c:v>68436600</c:v>
                </c:pt>
                <c:pt idx="33">
                  <c:v>70390300</c:v>
                </c:pt>
                <c:pt idx="34">
                  <c:v>72343300</c:v>
                </c:pt>
                <c:pt idx="35">
                  <c:v>74295600</c:v>
                </c:pt>
                <c:pt idx="36">
                  <c:v>76247100</c:v>
                </c:pt>
                <c:pt idx="37">
                  <c:v>78197900</c:v>
                </c:pt>
                <c:pt idx="38">
                  <c:v>80148000</c:v>
                </c:pt>
                <c:pt idx="39">
                  <c:v>82097400</c:v>
                </c:pt>
                <c:pt idx="40">
                  <c:v>84046000</c:v>
                </c:pt>
                <c:pt idx="41">
                  <c:v>85993900</c:v>
                </c:pt>
                <c:pt idx="42">
                  <c:v>87941100</c:v>
                </c:pt>
                <c:pt idx="43">
                  <c:v>89887500</c:v>
                </c:pt>
                <c:pt idx="44">
                  <c:v>91833200</c:v>
                </c:pt>
                <c:pt idx="45">
                  <c:v>93778200</c:v>
                </c:pt>
                <c:pt idx="46">
                  <c:v>95722400</c:v>
                </c:pt>
                <c:pt idx="47">
                  <c:v>97665800</c:v>
                </c:pt>
                <c:pt idx="48">
                  <c:v>99608500</c:v>
                </c:pt>
                <c:pt idx="49">
                  <c:v>101550000</c:v>
                </c:pt>
                <c:pt idx="50">
                  <c:v>103492000</c:v>
                </c:pt>
                <c:pt idx="51">
                  <c:v>105432000</c:v>
                </c:pt>
                <c:pt idx="52">
                  <c:v>107372000</c:v>
                </c:pt>
                <c:pt idx="53">
                  <c:v>109311000</c:v>
                </c:pt>
                <c:pt idx="54">
                  <c:v>111249000</c:v>
                </c:pt>
                <c:pt idx="55">
                  <c:v>113187000</c:v>
                </c:pt>
                <c:pt idx="56">
                  <c:v>115123000</c:v>
                </c:pt>
                <c:pt idx="57">
                  <c:v>117059000</c:v>
                </c:pt>
                <c:pt idx="58">
                  <c:v>118995000</c:v>
                </c:pt>
                <c:pt idx="59">
                  <c:v>120929000</c:v>
                </c:pt>
                <c:pt idx="60">
                  <c:v>122863000</c:v>
                </c:pt>
                <c:pt idx="61">
                  <c:v>124796000</c:v>
                </c:pt>
                <c:pt idx="62">
                  <c:v>126728000</c:v>
                </c:pt>
                <c:pt idx="63">
                  <c:v>128659000</c:v>
                </c:pt>
                <c:pt idx="64">
                  <c:v>130590000</c:v>
                </c:pt>
                <c:pt idx="65">
                  <c:v>132520000</c:v>
                </c:pt>
                <c:pt idx="66">
                  <c:v>134449000</c:v>
                </c:pt>
                <c:pt idx="67">
                  <c:v>136378000</c:v>
                </c:pt>
                <c:pt idx="68">
                  <c:v>138305000</c:v>
                </c:pt>
                <c:pt idx="69">
                  <c:v>140232000</c:v>
                </c:pt>
                <c:pt idx="70">
                  <c:v>142158000</c:v>
                </c:pt>
                <c:pt idx="71">
                  <c:v>144083000</c:v>
                </c:pt>
                <c:pt idx="72">
                  <c:v>146008000</c:v>
                </c:pt>
                <c:pt idx="73">
                  <c:v>147932000</c:v>
                </c:pt>
                <c:pt idx="74">
                  <c:v>149854000</c:v>
                </c:pt>
                <c:pt idx="75">
                  <c:v>151777000</c:v>
                </c:pt>
                <c:pt idx="76">
                  <c:v>153698000</c:v>
                </c:pt>
                <c:pt idx="77">
                  <c:v>155619000</c:v>
                </c:pt>
                <c:pt idx="78">
                  <c:v>157538000</c:v>
                </c:pt>
                <c:pt idx="79">
                  <c:v>159457000</c:v>
                </c:pt>
                <c:pt idx="80">
                  <c:v>161375000</c:v>
                </c:pt>
                <c:pt idx="81">
                  <c:v>163293000</c:v>
                </c:pt>
                <c:pt idx="82">
                  <c:v>165209000</c:v>
                </c:pt>
                <c:pt idx="83">
                  <c:v>167125000</c:v>
                </c:pt>
                <c:pt idx="84">
                  <c:v>169040000</c:v>
                </c:pt>
                <c:pt idx="85">
                  <c:v>170954000</c:v>
                </c:pt>
                <c:pt idx="86">
                  <c:v>172867000</c:v>
                </c:pt>
                <c:pt idx="87">
                  <c:v>174780000</c:v>
                </c:pt>
                <c:pt idx="88">
                  <c:v>176692000</c:v>
                </c:pt>
                <c:pt idx="89">
                  <c:v>178602000</c:v>
                </c:pt>
                <c:pt idx="90">
                  <c:v>180512000</c:v>
                </c:pt>
                <c:pt idx="91">
                  <c:v>182422000</c:v>
                </c:pt>
                <c:pt idx="92">
                  <c:v>184330000</c:v>
                </c:pt>
                <c:pt idx="93">
                  <c:v>186237000</c:v>
                </c:pt>
                <c:pt idx="94">
                  <c:v>188144000</c:v>
                </c:pt>
                <c:pt idx="95">
                  <c:v>190050000</c:v>
                </c:pt>
                <c:pt idx="96">
                  <c:v>191955000</c:v>
                </c:pt>
                <c:pt idx="97">
                  <c:v>193859000</c:v>
                </c:pt>
                <c:pt idx="98">
                  <c:v>195762000</c:v>
                </c:pt>
                <c:pt idx="99">
                  <c:v>197665000</c:v>
                </c:pt>
                <c:pt idx="100">
                  <c:v>199566000</c:v>
                </c:pt>
                <c:pt idx="101">
                  <c:v>201467000</c:v>
                </c:pt>
                <c:pt idx="102">
                  <c:v>203367000</c:v>
                </c:pt>
                <c:pt idx="103">
                  <c:v>205265000</c:v>
                </c:pt>
                <c:pt idx="104">
                  <c:v>207163000</c:v>
                </c:pt>
                <c:pt idx="105">
                  <c:v>209060000</c:v>
                </c:pt>
                <c:pt idx="106">
                  <c:v>210956000</c:v>
                </c:pt>
                <c:pt idx="107">
                  <c:v>212851000</c:v>
                </c:pt>
                <c:pt idx="108">
                  <c:v>214745000</c:v>
                </c:pt>
                <c:pt idx="109">
                  <c:v>216637000</c:v>
                </c:pt>
                <c:pt idx="110">
                  <c:v>218529000</c:v>
                </c:pt>
                <c:pt idx="111">
                  <c:v>220420000</c:v>
                </c:pt>
                <c:pt idx="112">
                  <c:v>222309000</c:v>
                </c:pt>
                <c:pt idx="113">
                  <c:v>224197000</c:v>
                </c:pt>
                <c:pt idx="114">
                  <c:v>226084000</c:v>
                </c:pt>
                <c:pt idx="115">
                  <c:v>227969000</c:v>
                </c:pt>
                <c:pt idx="116">
                  <c:v>229853000</c:v>
                </c:pt>
                <c:pt idx="117">
                  <c:v>231735000</c:v>
                </c:pt>
                <c:pt idx="118">
                  <c:v>233616000</c:v>
                </c:pt>
                <c:pt idx="119">
                  <c:v>235494000</c:v>
                </c:pt>
                <c:pt idx="120">
                  <c:v>237371000</c:v>
                </c:pt>
                <c:pt idx="121">
                  <c:v>239246000</c:v>
                </c:pt>
                <c:pt idx="122">
                  <c:v>241118000</c:v>
                </c:pt>
                <c:pt idx="123">
                  <c:v>242988000</c:v>
                </c:pt>
                <c:pt idx="124">
                  <c:v>244854000</c:v>
                </c:pt>
                <c:pt idx="125">
                  <c:v>246718000</c:v>
                </c:pt>
                <c:pt idx="126">
                  <c:v>248578000</c:v>
                </c:pt>
                <c:pt idx="127">
                  <c:v>250434000</c:v>
                </c:pt>
                <c:pt idx="128">
                  <c:v>252286000</c:v>
                </c:pt>
                <c:pt idx="129">
                  <c:v>254133000</c:v>
                </c:pt>
                <c:pt idx="130">
                  <c:v>255975000</c:v>
                </c:pt>
                <c:pt idx="131">
                  <c:v>257810000</c:v>
                </c:pt>
                <c:pt idx="132">
                  <c:v>259639000</c:v>
                </c:pt>
                <c:pt idx="133">
                  <c:v>261459000</c:v>
                </c:pt>
                <c:pt idx="134">
                  <c:v>263271000</c:v>
                </c:pt>
                <c:pt idx="135">
                  <c:v>265074000</c:v>
                </c:pt>
                <c:pt idx="136">
                  <c:v>266865000</c:v>
                </c:pt>
                <c:pt idx="137">
                  <c:v>268643000</c:v>
                </c:pt>
                <c:pt idx="138">
                  <c:v>270408000</c:v>
                </c:pt>
                <c:pt idx="139">
                  <c:v>272157000</c:v>
                </c:pt>
                <c:pt idx="140">
                  <c:v>273889000</c:v>
                </c:pt>
                <c:pt idx="141">
                  <c:v>275602000</c:v>
                </c:pt>
                <c:pt idx="142">
                  <c:v>277294000</c:v>
                </c:pt>
                <c:pt idx="143">
                  <c:v>278964000</c:v>
                </c:pt>
                <c:pt idx="144">
                  <c:v>280608000</c:v>
                </c:pt>
                <c:pt idx="145">
                  <c:v>282225000</c:v>
                </c:pt>
                <c:pt idx="146">
                  <c:v>283816000</c:v>
                </c:pt>
                <c:pt idx="147">
                  <c:v>285381000</c:v>
                </c:pt>
                <c:pt idx="148">
                  <c:v>286920000</c:v>
                </c:pt>
                <c:pt idx="149">
                  <c:v>288435000</c:v>
                </c:pt>
                <c:pt idx="150">
                  <c:v>289928000</c:v>
                </c:pt>
                <c:pt idx="151">
                  <c:v>291401000</c:v>
                </c:pt>
                <c:pt idx="152">
                  <c:v>292857000</c:v>
                </c:pt>
                <c:pt idx="153">
                  <c:v>294296000</c:v>
                </c:pt>
                <c:pt idx="154">
                  <c:v>295722000</c:v>
                </c:pt>
                <c:pt idx="155">
                  <c:v>297135000</c:v>
                </c:pt>
                <c:pt idx="156">
                  <c:v>298536000</c:v>
                </c:pt>
                <c:pt idx="157">
                  <c:v>299926000</c:v>
                </c:pt>
                <c:pt idx="158">
                  <c:v>301306000</c:v>
                </c:pt>
                <c:pt idx="159">
                  <c:v>302674000</c:v>
                </c:pt>
                <c:pt idx="160">
                  <c:v>304029000</c:v>
                </c:pt>
                <c:pt idx="161">
                  <c:v>305372000</c:v>
                </c:pt>
                <c:pt idx="162">
                  <c:v>306700000</c:v>
                </c:pt>
                <c:pt idx="163">
                  <c:v>308012000</c:v>
                </c:pt>
                <c:pt idx="164">
                  <c:v>309305000</c:v>
                </c:pt>
                <c:pt idx="165">
                  <c:v>310576000</c:v>
                </c:pt>
                <c:pt idx="166">
                  <c:v>311824000</c:v>
                </c:pt>
                <c:pt idx="167">
                  <c:v>313044000</c:v>
                </c:pt>
                <c:pt idx="168">
                  <c:v>314233000</c:v>
                </c:pt>
                <c:pt idx="169">
                  <c:v>315389000</c:v>
                </c:pt>
                <c:pt idx="170">
                  <c:v>316508000</c:v>
                </c:pt>
                <c:pt idx="171">
                  <c:v>317591000</c:v>
                </c:pt>
                <c:pt idx="172">
                  <c:v>318635000</c:v>
                </c:pt>
                <c:pt idx="173">
                  <c:v>319643000</c:v>
                </c:pt>
                <c:pt idx="174">
                  <c:v>320617000</c:v>
                </c:pt>
                <c:pt idx="175">
                  <c:v>321561000</c:v>
                </c:pt>
                <c:pt idx="176">
                  <c:v>322480000</c:v>
                </c:pt>
                <c:pt idx="177">
                  <c:v>323376000</c:v>
                </c:pt>
                <c:pt idx="178">
                  <c:v>324254000</c:v>
                </c:pt>
                <c:pt idx="179">
                  <c:v>325117000</c:v>
                </c:pt>
                <c:pt idx="180">
                  <c:v>325967000</c:v>
                </c:pt>
                <c:pt idx="181">
                  <c:v>326806000</c:v>
                </c:pt>
                <c:pt idx="182">
                  <c:v>327635000</c:v>
                </c:pt>
                <c:pt idx="183">
                  <c:v>328456000</c:v>
                </c:pt>
                <c:pt idx="184">
                  <c:v>329268000</c:v>
                </c:pt>
                <c:pt idx="185">
                  <c:v>330073000</c:v>
                </c:pt>
                <c:pt idx="186">
                  <c:v>330871000</c:v>
                </c:pt>
                <c:pt idx="187">
                  <c:v>331661000</c:v>
                </c:pt>
                <c:pt idx="188">
                  <c:v>332444000</c:v>
                </c:pt>
                <c:pt idx="189">
                  <c:v>333220000</c:v>
                </c:pt>
                <c:pt idx="190">
                  <c:v>333988000</c:v>
                </c:pt>
                <c:pt idx="191">
                  <c:v>334749000</c:v>
                </c:pt>
                <c:pt idx="192">
                  <c:v>335502000</c:v>
                </c:pt>
                <c:pt idx="193">
                  <c:v>336248000</c:v>
                </c:pt>
                <c:pt idx="194">
                  <c:v>336985000</c:v>
                </c:pt>
                <c:pt idx="195">
                  <c:v>337714000</c:v>
                </c:pt>
                <c:pt idx="196">
                  <c:v>338433000</c:v>
                </c:pt>
                <c:pt idx="197">
                  <c:v>339142000</c:v>
                </c:pt>
                <c:pt idx="198">
                  <c:v>339842000</c:v>
                </c:pt>
                <c:pt idx="199">
                  <c:v>340532000</c:v>
                </c:pt>
                <c:pt idx="200">
                  <c:v>341211000</c:v>
                </c:pt>
                <c:pt idx="201">
                  <c:v>341879000</c:v>
                </c:pt>
                <c:pt idx="202">
                  <c:v>342535000</c:v>
                </c:pt>
                <c:pt idx="203">
                  <c:v>343178000</c:v>
                </c:pt>
                <c:pt idx="204">
                  <c:v>343808000</c:v>
                </c:pt>
                <c:pt idx="205">
                  <c:v>344423000</c:v>
                </c:pt>
                <c:pt idx="206">
                  <c:v>345023000</c:v>
                </c:pt>
                <c:pt idx="207">
                  <c:v>345605000</c:v>
                </c:pt>
                <c:pt idx="208">
                  <c:v>346170000</c:v>
                </c:pt>
                <c:pt idx="209">
                  <c:v>346716000</c:v>
                </c:pt>
                <c:pt idx="210">
                  <c:v>347242000</c:v>
                </c:pt>
                <c:pt idx="211">
                  <c:v>347746000</c:v>
                </c:pt>
                <c:pt idx="212">
                  <c:v>348229000</c:v>
                </c:pt>
                <c:pt idx="213">
                  <c:v>348690000</c:v>
                </c:pt>
                <c:pt idx="214">
                  <c:v>349130000</c:v>
                </c:pt>
                <c:pt idx="215">
                  <c:v>349550000</c:v>
                </c:pt>
                <c:pt idx="216">
                  <c:v>349952000</c:v>
                </c:pt>
                <c:pt idx="217">
                  <c:v>350336000</c:v>
                </c:pt>
                <c:pt idx="218">
                  <c:v>350705000</c:v>
                </c:pt>
                <c:pt idx="219">
                  <c:v>351062000</c:v>
                </c:pt>
                <c:pt idx="220">
                  <c:v>351407000</c:v>
                </c:pt>
                <c:pt idx="221">
                  <c:v>351743000</c:v>
                </c:pt>
                <c:pt idx="222">
                  <c:v>352072000</c:v>
                </c:pt>
                <c:pt idx="223">
                  <c:v>352393000</c:v>
                </c:pt>
                <c:pt idx="224">
                  <c:v>352709000</c:v>
                </c:pt>
                <c:pt idx="225">
                  <c:v>353020000</c:v>
                </c:pt>
                <c:pt idx="226">
                  <c:v>353327000</c:v>
                </c:pt>
                <c:pt idx="227">
                  <c:v>353631000</c:v>
                </c:pt>
                <c:pt idx="228">
                  <c:v>353930000</c:v>
                </c:pt>
                <c:pt idx="229">
                  <c:v>354223000</c:v>
                </c:pt>
                <c:pt idx="230">
                  <c:v>354505000</c:v>
                </c:pt>
                <c:pt idx="231">
                  <c:v>354763000</c:v>
                </c:pt>
                <c:pt idx="232">
                  <c:v>354986000</c:v>
                </c:pt>
                <c:pt idx="233">
                  <c:v>355209000</c:v>
                </c:pt>
                <c:pt idx="234">
                  <c:v>355431000</c:v>
                </c:pt>
                <c:pt idx="235">
                  <c:v>355652000</c:v>
                </c:pt>
                <c:pt idx="236">
                  <c:v>355872000</c:v>
                </c:pt>
                <c:pt idx="237">
                  <c:v>356092000</c:v>
                </c:pt>
                <c:pt idx="238">
                  <c:v>356312000</c:v>
                </c:pt>
                <c:pt idx="239">
                  <c:v>356532000</c:v>
                </c:pt>
                <c:pt idx="240">
                  <c:v>356751000</c:v>
                </c:pt>
                <c:pt idx="241">
                  <c:v>356969000</c:v>
                </c:pt>
                <c:pt idx="242">
                  <c:v>357188000</c:v>
                </c:pt>
                <c:pt idx="243">
                  <c:v>357406000</c:v>
                </c:pt>
                <c:pt idx="244">
                  <c:v>357623000</c:v>
                </c:pt>
                <c:pt idx="245">
                  <c:v>357841000</c:v>
                </c:pt>
                <c:pt idx="246">
                  <c:v>358058000</c:v>
                </c:pt>
                <c:pt idx="247">
                  <c:v>358274000</c:v>
                </c:pt>
                <c:pt idx="248">
                  <c:v>358491000</c:v>
                </c:pt>
                <c:pt idx="249">
                  <c:v>358707000</c:v>
                </c:pt>
                <c:pt idx="250">
                  <c:v>358923000</c:v>
                </c:pt>
                <c:pt idx="251">
                  <c:v>359138000</c:v>
                </c:pt>
                <c:pt idx="252">
                  <c:v>359354000</c:v>
                </c:pt>
                <c:pt idx="253">
                  <c:v>359569000</c:v>
                </c:pt>
                <c:pt idx="254">
                  <c:v>359783000</c:v>
                </c:pt>
                <c:pt idx="255">
                  <c:v>359998000</c:v>
                </c:pt>
                <c:pt idx="256">
                  <c:v>360212000</c:v>
                </c:pt>
                <c:pt idx="257">
                  <c:v>360426000</c:v>
                </c:pt>
                <c:pt idx="258">
                  <c:v>360639000</c:v>
                </c:pt>
                <c:pt idx="259">
                  <c:v>360852000</c:v>
                </c:pt>
                <c:pt idx="260">
                  <c:v>361065000</c:v>
                </c:pt>
                <c:pt idx="261">
                  <c:v>361278000</c:v>
                </c:pt>
                <c:pt idx="262">
                  <c:v>361490000</c:v>
                </c:pt>
                <c:pt idx="263">
                  <c:v>361702000</c:v>
                </c:pt>
                <c:pt idx="264">
                  <c:v>361914000</c:v>
                </c:pt>
                <c:pt idx="265">
                  <c:v>362125000</c:v>
                </c:pt>
                <c:pt idx="266">
                  <c:v>362336000</c:v>
                </c:pt>
                <c:pt idx="267">
                  <c:v>362547000</c:v>
                </c:pt>
                <c:pt idx="268">
                  <c:v>362758000</c:v>
                </c:pt>
                <c:pt idx="269">
                  <c:v>362968000</c:v>
                </c:pt>
                <c:pt idx="270">
                  <c:v>363178000</c:v>
                </c:pt>
                <c:pt idx="271">
                  <c:v>363387000</c:v>
                </c:pt>
                <c:pt idx="272">
                  <c:v>363596000</c:v>
                </c:pt>
                <c:pt idx="273">
                  <c:v>363805000</c:v>
                </c:pt>
                <c:pt idx="274">
                  <c:v>364014000</c:v>
                </c:pt>
                <c:pt idx="275">
                  <c:v>364222000</c:v>
                </c:pt>
                <c:pt idx="276">
                  <c:v>364429000</c:v>
                </c:pt>
                <c:pt idx="277">
                  <c:v>364637000</c:v>
                </c:pt>
                <c:pt idx="278">
                  <c:v>364843000</c:v>
                </c:pt>
                <c:pt idx="279">
                  <c:v>365050000</c:v>
                </c:pt>
                <c:pt idx="280">
                  <c:v>365256000</c:v>
                </c:pt>
                <c:pt idx="281">
                  <c:v>365461000</c:v>
                </c:pt>
                <c:pt idx="282">
                  <c:v>365666000</c:v>
                </c:pt>
                <c:pt idx="283">
                  <c:v>365870000</c:v>
                </c:pt>
                <c:pt idx="284">
                  <c:v>366074000</c:v>
                </c:pt>
                <c:pt idx="285">
                  <c:v>366277000</c:v>
                </c:pt>
                <c:pt idx="286">
                  <c:v>366480000</c:v>
                </c:pt>
                <c:pt idx="287">
                  <c:v>366682000</c:v>
                </c:pt>
                <c:pt idx="288">
                  <c:v>366882000</c:v>
                </c:pt>
                <c:pt idx="289">
                  <c:v>367082000</c:v>
                </c:pt>
                <c:pt idx="290">
                  <c:v>367281000</c:v>
                </c:pt>
                <c:pt idx="291">
                  <c:v>367479000</c:v>
                </c:pt>
                <c:pt idx="292">
                  <c:v>367676000</c:v>
                </c:pt>
                <c:pt idx="293">
                  <c:v>367871000</c:v>
                </c:pt>
                <c:pt idx="294">
                  <c:v>368065000</c:v>
                </c:pt>
                <c:pt idx="295">
                  <c:v>368257000</c:v>
                </c:pt>
                <c:pt idx="296">
                  <c:v>368447000</c:v>
                </c:pt>
                <c:pt idx="297">
                  <c:v>368635000</c:v>
                </c:pt>
                <c:pt idx="298">
                  <c:v>368821000</c:v>
                </c:pt>
                <c:pt idx="299">
                  <c:v>369004000</c:v>
                </c:pt>
                <c:pt idx="300">
                  <c:v>369184000</c:v>
                </c:pt>
                <c:pt idx="301">
                  <c:v>369361000</c:v>
                </c:pt>
                <c:pt idx="302">
                  <c:v>369534000</c:v>
                </c:pt>
                <c:pt idx="303">
                  <c:v>369704000</c:v>
                </c:pt>
                <c:pt idx="304">
                  <c:v>369869000</c:v>
                </c:pt>
                <c:pt idx="305">
                  <c:v>370029000</c:v>
                </c:pt>
                <c:pt idx="306">
                  <c:v>370184000</c:v>
                </c:pt>
                <c:pt idx="307">
                  <c:v>370333000</c:v>
                </c:pt>
                <c:pt idx="308">
                  <c:v>370476000</c:v>
                </c:pt>
                <c:pt idx="309">
                  <c:v>370613000</c:v>
                </c:pt>
                <c:pt idx="310">
                  <c:v>370743000</c:v>
                </c:pt>
                <c:pt idx="311">
                  <c:v>370866000</c:v>
                </c:pt>
                <c:pt idx="312">
                  <c:v>370982000</c:v>
                </c:pt>
                <c:pt idx="313">
                  <c:v>371091000</c:v>
                </c:pt>
                <c:pt idx="314">
                  <c:v>371192000</c:v>
                </c:pt>
                <c:pt idx="315">
                  <c:v>371287000</c:v>
                </c:pt>
                <c:pt idx="316">
                  <c:v>371375000</c:v>
                </c:pt>
                <c:pt idx="317">
                  <c:v>371456000</c:v>
                </c:pt>
                <c:pt idx="318">
                  <c:v>371530000</c:v>
                </c:pt>
                <c:pt idx="319">
                  <c:v>371599000</c:v>
                </c:pt>
                <c:pt idx="320">
                  <c:v>371662000</c:v>
                </c:pt>
                <c:pt idx="321">
                  <c:v>371720000</c:v>
                </c:pt>
                <c:pt idx="322">
                  <c:v>371773000</c:v>
                </c:pt>
                <c:pt idx="323">
                  <c:v>371822000</c:v>
                </c:pt>
                <c:pt idx="324">
                  <c:v>371867000</c:v>
                </c:pt>
                <c:pt idx="325">
                  <c:v>371909000</c:v>
                </c:pt>
                <c:pt idx="326">
                  <c:v>371947000</c:v>
                </c:pt>
                <c:pt idx="327">
                  <c:v>371983000</c:v>
                </c:pt>
                <c:pt idx="328">
                  <c:v>372016000</c:v>
                </c:pt>
                <c:pt idx="329">
                  <c:v>372046000</c:v>
                </c:pt>
                <c:pt idx="330">
                  <c:v>372074000</c:v>
                </c:pt>
                <c:pt idx="331">
                  <c:v>372100000</c:v>
                </c:pt>
                <c:pt idx="332">
                  <c:v>372124000</c:v>
                </c:pt>
                <c:pt idx="333">
                  <c:v>372146000</c:v>
                </c:pt>
                <c:pt idx="334">
                  <c:v>372166000</c:v>
                </c:pt>
                <c:pt idx="335">
                  <c:v>372185000</c:v>
                </c:pt>
                <c:pt idx="336">
                  <c:v>372201000</c:v>
                </c:pt>
                <c:pt idx="337">
                  <c:v>372216000</c:v>
                </c:pt>
                <c:pt idx="338">
                  <c:v>372229000</c:v>
                </c:pt>
                <c:pt idx="339">
                  <c:v>372241000</c:v>
                </c:pt>
                <c:pt idx="340">
                  <c:v>372251000</c:v>
                </c:pt>
                <c:pt idx="341">
                  <c:v>372259000</c:v>
                </c:pt>
                <c:pt idx="342">
                  <c:v>372265000</c:v>
                </c:pt>
                <c:pt idx="343">
                  <c:v>372269000</c:v>
                </c:pt>
                <c:pt idx="344">
                  <c:v>372272000</c:v>
                </c:pt>
                <c:pt idx="345">
                  <c:v>372274000</c:v>
                </c:pt>
                <c:pt idx="346">
                  <c:v>372272000</c:v>
                </c:pt>
                <c:pt idx="347">
                  <c:v>372268000</c:v>
                </c:pt>
                <c:pt idx="348">
                  <c:v>372263000</c:v>
                </c:pt>
                <c:pt idx="349">
                  <c:v>372256000</c:v>
                </c:pt>
                <c:pt idx="350">
                  <c:v>372249000</c:v>
                </c:pt>
                <c:pt idx="351">
                  <c:v>372240000</c:v>
                </c:pt>
                <c:pt idx="352">
                  <c:v>372230000</c:v>
                </c:pt>
                <c:pt idx="353">
                  <c:v>372219000</c:v>
                </c:pt>
                <c:pt idx="354">
                  <c:v>372207000</c:v>
                </c:pt>
                <c:pt idx="355">
                  <c:v>372195000</c:v>
                </c:pt>
                <c:pt idx="356">
                  <c:v>372181000</c:v>
                </c:pt>
                <c:pt idx="357">
                  <c:v>372166000</c:v>
                </c:pt>
                <c:pt idx="358">
                  <c:v>372150000</c:v>
                </c:pt>
                <c:pt idx="359">
                  <c:v>372134000</c:v>
                </c:pt>
                <c:pt idx="360">
                  <c:v>372117000</c:v>
                </c:pt>
                <c:pt idx="361">
                  <c:v>372099000</c:v>
                </c:pt>
                <c:pt idx="362">
                  <c:v>372081000</c:v>
                </c:pt>
                <c:pt idx="363">
                  <c:v>372062000</c:v>
                </c:pt>
                <c:pt idx="364">
                  <c:v>372043000</c:v>
                </c:pt>
                <c:pt idx="365">
                  <c:v>372023000</c:v>
                </c:pt>
                <c:pt idx="366">
                  <c:v>372002000</c:v>
                </c:pt>
                <c:pt idx="367">
                  <c:v>371981000</c:v>
                </c:pt>
                <c:pt idx="368">
                  <c:v>371960000</c:v>
                </c:pt>
                <c:pt idx="369">
                  <c:v>371938000</c:v>
                </c:pt>
                <c:pt idx="370">
                  <c:v>371916000</c:v>
                </c:pt>
                <c:pt idx="371">
                  <c:v>371894000</c:v>
                </c:pt>
                <c:pt idx="372">
                  <c:v>371871000</c:v>
                </c:pt>
                <c:pt idx="373">
                  <c:v>371848000</c:v>
                </c:pt>
                <c:pt idx="374">
                  <c:v>371825000</c:v>
                </c:pt>
                <c:pt idx="375">
                  <c:v>371802000</c:v>
                </c:pt>
                <c:pt idx="376">
                  <c:v>371778000</c:v>
                </c:pt>
                <c:pt idx="377">
                  <c:v>371755000</c:v>
                </c:pt>
                <c:pt idx="378">
                  <c:v>371731000</c:v>
                </c:pt>
                <c:pt idx="379">
                  <c:v>371707000</c:v>
                </c:pt>
                <c:pt idx="380">
                  <c:v>371682000</c:v>
                </c:pt>
                <c:pt idx="381">
                  <c:v>371658000</c:v>
                </c:pt>
                <c:pt idx="382">
                  <c:v>371633000</c:v>
                </c:pt>
                <c:pt idx="383">
                  <c:v>371609000</c:v>
                </c:pt>
                <c:pt idx="384">
                  <c:v>371584000</c:v>
                </c:pt>
                <c:pt idx="385">
                  <c:v>371559000</c:v>
                </c:pt>
                <c:pt idx="386">
                  <c:v>371534000</c:v>
                </c:pt>
                <c:pt idx="387">
                  <c:v>371509000</c:v>
                </c:pt>
                <c:pt idx="388">
                  <c:v>371484000</c:v>
                </c:pt>
                <c:pt idx="389">
                  <c:v>371459000</c:v>
                </c:pt>
                <c:pt idx="390">
                  <c:v>371434000</c:v>
                </c:pt>
                <c:pt idx="391">
                  <c:v>371409000</c:v>
                </c:pt>
                <c:pt idx="392">
                  <c:v>371383000</c:v>
                </c:pt>
                <c:pt idx="393">
                  <c:v>371358000</c:v>
                </c:pt>
                <c:pt idx="394">
                  <c:v>371333000</c:v>
                </c:pt>
                <c:pt idx="395">
                  <c:v>371307000</c:v>
                </c:pt>
                <c:pt idx="396">
                  <c:v>371282000</c:v>
                </c:pt>
                <c:pt idx="397">
                  <c:v>371256000</c:v>
                </c:pt>
                <c:pt idx="398">
                  <c:v>371231000</c:v>
                </c:pt>
                <c:pt idx="399">
                  <c:v>371205000</c:v>
                </c:pt>
                <c:pt idx="400">
                  <c:v>371180000</c:v>
                </c:pt>
                <c:pt idx="401">
                  <c:v>371154000</c:v>
                </c:pt>
                <c:pt idx="402">
                  <c:v>371128000</c:v>
                </c:pt>
                <c:pt idx="403">
                  <c:v>371103000</c:v>
                </c:pt>
                <c:pt idx="404">
                  <c:v>371077000</c:v>
                </c:pt>
                <c:pt idx="405">
                  <c:v>371051000</c:v>
                </c:pt>
                <c:pt idx="406">
                  <c:v>371026000</c:v>
                </c:pt>
                <c:pt idx="407">
                  <c:v>371000000</c:v>
                </c:pt>
                <c:pt idx="408">
                  <c:v>370974000</c:v>
                </c:pt>
                <c:pt idx="409">
                  <c:v>370949000</c:v>
                </c:pt>
                <c:pt idx="410">
                  <c:v>370923000</c:v>
                </c:pt>
                <c:pt idx="411">
                  <c:v>370897000</c:v>
                </c:pt>
                <c:pt idx="412">
                  <c:v>370871000</c:v>
                </c:pt>
                <c:pt idx="413">
                  <c:v>370846000</c:v>
                </c:pt>
                <c:pt idx="414">
                  <c:v>370820000</c:v>
                </c:pt>
                <c:pt idx="415">
                  <c:v>370794000</c:v>
                </c:pt>
                <c:pt idx="416">
                  <c:v>370768000</c:v>
                </c:pt>
                <c:pt idx="417">
                  <c:v>370742000</c:v>
                </c:pt>
                <c:pt idx="418">
                  <c:v>370717000</c:v>
                </c:pt>
                <c:pt idx="419">
                  <c:v>370691000</c:v>
                </c:pt>
                <c:pt idx="420">
                  <c:v>370665000</c:v>
                </c:pt>
                <c:pt idx="421">
                  <c:v>370639000</c:v>
                </c:pt>
                <c:pt idx="422">
                  <c:v>370613000</c:v>
                </c:pt>
                <c:pt idx="423">
                  <c:v>370587000</c:v>
                </c:pt>
                <c:pt idx="424">
                  <c:v>370562000</c:v>
                </c:pt>
                <c:pt idx="425">
                  <c:v>370536000</c:v>
                </c:pt>
                <c:pt idx="426">
                  <c:v>370510000</c:v>
                </c:pt>
                <c:pt idx="427">
                  <c:v>370484000</c:v>
                </c:pt>
                <c:pt idx="428">
                  <c:v>370458000</c:v>
                </c:pt>
                <c:pt idx="429">
                  <c:v>370432000</c:v>
                </c:pt>
                <c:pt idx="430">
                  <c:v>370406000</c:v>
                </c:pt>
                <c:pt idx="431">
                  <c:v>370381000</c:v>
                </c:pt>
                <c:pt idx="432">
                  <c:v>370355000</c:v>
                </c:pt>
                <c:pt idx="433">
                  <c:v>370329000</c:v>
                </c:pt>
                <c:pt idx="434">
                  <c:v>370303000</c:v>
                </c:pt>
                <c:pt idx="435">
                  <c:v>370277000</c:v>
                </c:pt>
                <c:pt idx="436">
                  <c:v>370251000</c:v>
                </c:pt>
                <c:pt idx="437">
                  <c:v>370225000</c:v>
                </c:pt>
                <c:pt idx="438">
                  <c:v>370199000</c:v>
                </c:pt>
                <c:pt idx="439">
                  <c:v>370174000</c:v>
                </c:pt>
                <c:pt idx="440">
                  <c:v>370148000</c:v>
                </c:pt>
                <c:pt idx="441">
                  <c:v>370122000</c:v>
                </c:pt>
                <c:pt idx="442">
                  <c:v>370096000</c:v>
                </c:pt>
                <c:pt idx="443">
                  <c:v>370070000</c:v>
                </c:pt>
                <c:pt idx="444">
                  <c:v>370044000</c:v>
                </c:pt>
                <c:pt idx="445">
                  <c:v>370017000</c:v>
                </c:pt>
                <c:pt idx="446">
                  <c:v>369990000</c:v>
                </c:pt>
                <c:pt idx="447">
                  <c:v>369963000</c:v>
                </c:pt>
                <c:pt idx="448">
                  <c:v>369936000</c:v>
                </c:pt>
                <c:pt idx="449">
                  <c:v>369909000</c:v>
                </c:pt>
                <c:pt idx="450">
                  <c:v>369883000</c:v>
                </c:pt>
                <c:pt idx="451">
                  <c:v>369856000</c:v>
                </c:pt>
                <c:pt idx="452">
                  <c:v>369829000</c:v>
                </c:pt>
                <c:pt idx="453">
                  <c:v>369802000</c:v>
                </c:pt>
                <c:pt idx="454">
                  <c:v>369775000</c:v>
                </c:pt>
                <c:pt idx="455">
                  <c:v>369748000</c:v>
                </c:pt>
                <c:pt idx="456">
                  <c:v>369721000</c:v>
                </c:pt>
                <c:pt idx="457">
                  <c:v>369694000</c:v>
                </c:pt>
                <c:pt idx="458">
                  <c:v>369667000</c:v>
                </c:pt>
                <c:pt idx="459">
                  <c:v>369640000</c:v>
                </c:pt>
                <c:pt idx="460">
                  <c:v>369613000</c:v>
                </c:pt>
                <c:pt idx="461">
                  <c:v>369586000</c:v>
                </c:pt>
                <c:pt idx="462">
                  <c:v>369559000</c:v>
                </c:pt>
                <c:pt idx="463">
                  <c:v>369532000</c:v>
                </c:pt>
                <c:pt idx="464">
                  <c:v>369505000</c:v>
                </c:pt>
                <c:pt idx="465">
                  <c:v>369478000</c:v>
                </c:pt>
                <c:pt idx="466">
                  <c:v>369451000</c:v>
                </c:pt>
                <c:pt idx="467">
                  <c:v>369424000</c:v>
                </c:pt>
                <c:pt idx="468">
                  <c:v>369397000</c:v>
                </c:pt>
                <c:pt idx="469">
                  <c:v>369370000</c:v>
                </c:pt>
                <c:pt idx="470">
                  <c:v>369343000</c:v>
                </c:pt>
                <c:pt idx="471">
                  <c:v>369316000</c:v>
                </c:pt>
                <c:pt idx="472">
                  <c:v>369289000</c:v>
                </c:pt>
                <c:pt idx="473">
                  <c:v>369262000</c:v>
                </c:pt>
                <c:pt idx="474">
                  <c:v>369235000</c:v>
                </c:pt>
                <c:pt idx="475">
                  <c:v>369208000</c:v>
                </c:pt>
                <c:pt idx="476">
                  <c:v>369181000</c:v>
                </c:pt>
                <c:pt idx="477">
                  <c:v>369154000</c:v>
                </c:pt>
                <c:pt idx="478">
                  <c:v>369127000</c:v>
                </c:pt>
                <c:pt idx="479">
                  <c:v>369100000</c:v>
                </c:pt>
                <c:pt idx="480">
                  <c:v>369073000</c:v>
                </c:pt>
                <c:pt idx="481">
                  <c:v>369046000</c:v>
                </c:pt>
                <c:pt idx="482">
                  <c:v>369019000</c:v>
                </c:pt>
                <c:pt idx="483">
                  <c:v>368991000</c:v>
                </c:pt>
                <c:pt idx="484">
                  <c:v>368964000</c:v>
                </c:pt>
                <c:pt idx="485">
                  <c:v>368937000</c:v>
                </c:pt>
                <c:pt idx="486">
                  <c:v>368910000</c:v>
                </c:pt>
                <c:pt idx="487">
                  <c:v>368883000</c:v>
                </c:pt>
                <c:pt idx="488">
                  <c:v>368856000</c:v>
                </c:pt>
                <c:pt idx="489">
                  <c:v>368829000</c:v>
                </c:pt>
                <c:pt idx="490">
                  <c:v>368802000</c:v>
                </c:pt>
                <c:pt idx="491">
                  <c:v>368775000</c:v>
                </c:pt>
                <c:pt idx="492">
                  <c:v>368747000</c:v>
                </c:pt>
                <c:pt idx="493">
                  <c:v>368720000</c:v>
                </c:pt>
                <c:pt idx="494">
                  <c:v>368693000</c:v>
                </c:pt>
                <c:pt idx="495">
                  <c:v>368666000</c:v>
                </c:pt>
                <c:pt idx="496">
                  <c:v>368639000</c:v>
                </c:pt>
                <c:pt idx="497">
                  <c:v>368612000</c:v>
                </c:pt>
                <c:pt idx="498">
                  <c:v>368584000</c:v>
                </c:pt>
                <c:pt idx="499">
                  <c:v>368557000</c:v>
                </c:pt>
                <c:pt idx="500">
                  <c:v>368530000</c:v>
                </c:pt>
                <c:pt idx="501">
                  <c:v>368503000</c:v>
                </c:pt>
                <c:pt idx="502">
                  <c:v>368476000</c:v>
                </c:pt>
                <c:pt idx="503">
                  <c:v>368448000</c:v>
                </c:pt>
                <c:pt idx="504">
                  <c:v>368421000</c:v>
                </c:pt>
                <c:pt idx="505">
                  <c:v>368394000</c:v>
                </c:pt>
                <c:pt idx="506">
                  <c:v>368367000</c:v>
                </c:pt>
                <c:pt idx="507">
                  <c:v>368340000</c:v>
                </c:pt>
                <c:pt idx="508">
                  <c:v>368312000</c:v>
                </c:pt>
                <c:pt idx="509">
                  <c:v>368285000</c:v>
                </c:pt>
                <c:pt idx="510">
                  <c:v>368258000</c:v>
                </c:pt>
                <c:pt idx="511">
                  <c:v>368231000</c:v>
                </c:pt>
                <c:pt idx="512">
                  <c:v>368203000</c:v>
                </c:pt>
                <c:pt idx="513">
                  <c:v>368176000</c:v>
                </c:pt>
                <c:pt idx="514">
                  <c:v>368149000</c:v>
                </c:pt>
                <c:pt idx="515">
                  <c:v>368121000</c:v>
                </c:pt>
                <c:pt idx="516">
                  <c:v>368094000</c:v>
                </c:pt>
                <c:pt idx="517">
                  <c:v>368067000</c:v>
                </c:pt>
                <c:pt idx="518">
                  <c:v>368039000</c:v>
                </c:pt>
                <c:pt idx="519">
                  <c:v>368012000</c:v>
                </c:pt>
                <c:pt idx="520">
                  <c:v>367985000</c:v>
                </c:pt>
                <c:pt idx="521">
                  <c:v>367958000</c:v>
                </c:pt>
                <c:pt idx="522">
                  <c:v>367930000</c:v>
                </c:pt>
                <c:pt idx="523">
                  <c:v>367903000</c:v>
                </c:pt>
                <c:pt idx="524">
                  <c:v>367875000</c:v>
                </c:pt>
                <c:pt idx="525">
                  <c:v>367848000</c:v>
                </c:pt>
                <c:pt idx="526">
                  <c:v>367821000</c:v>
                </c:pt>
                <c:pt idx="527">
                  <c:v>367793000</c:v>
                </c:pt>
                <c:pt idx="528">
                  <c:v>367766000</c:v>
                </c:pt>
                <c:pt idx="529">
                  <c:v>367739000</c:v>
                </c:pt>
                <c:pt idx="530">
                  <c:v>367711000</c:v>
                </c:pt>
                <c:pt idx="531">
                  <c:v>367684000</c:v>
                </c:pt>
                <c:pt idx="532">
                  <c:v>367656000</c:v>
                </c:pt>
                <c:pt idx="533">
                  <c:v>367629000</c:v>
                </c:pt>
                <c:pt idx="534">
                  <c:v>367602000</c:v>
                </c:pt>
                <c:pt idx="535">
                  <c:v>367574000</c:v>
                </c:pt>
                <c:pt idx="536">
                  <c:v>367547000</c:v>
                </c:pt>
                <c:pt idx="537">
                  <c:v>367519000</c:v>
                </c:pt>
                <c:pt idx="538">
                  <c:v>367492000</c:v>
                </c:pt>
                <c:pt idx="539">
                  <c:v>367464000</c:v>
                </c:pt>
                <c:pt idx="540">
                  <c:v>367437000</c:v>
                </c:pt>
                <c:pt idx="541">
                  <c:v>367409000</c:v>
                </c:pt>
                <c:pt idx="542">
                  <c:v>367382000</c:v>
                </c:pt>
                <c:pt idx="543">
                  <c:v>367354000</c:v>
                </c:pt>
                <c:pt idx="544">
                  <c:v>367327000</c:v>
                </c:pt>
                <c:pt idx="545">
                  <c:v>367299000</c:v>
                </c:pt>
                <c:pt idx="546">
                  <c:v>367272000</c:v>
                </c:pt>
                <c:pt idx="547">
                  <c:v>367244000</c:v>
                </c:pt>
                <c:pt idx="548">
                  <c:v>367217000</c:v>
                </c:pt>
                <c:pt idx="549">
                  <c:v>367189000</c:v>
                </c:pt>
                <c:pt idx="550">
                  <c:v>367162000</c:v>
                </c:pt>
                <c:pt idx="551">
                  <c:v>367134000</c:v>
                </c:pt>
                <c:pt idx="552">
                  <c:v>367106000</c:v>
                </c:pt>
                <c:pt idx="553">
                  <c:v>367079000</c:v>
                </c:pt>
                <c:pt idx="554">
                  <c:v>367051000</c:v>
                </c:pt>
                <c:pt idx="555">
                  <c:v>367024000</c:v>
                </c:pt>
                <c:pt idx="556">
                  <c:v>366996000</c:v>
                </c:pt>
                <c:pt idx="557">
                  <c:v>366968000</c:v>
                </c:pt>
                <c:pt idx="558">
                  <c:v>366941000</c:v>
                </c:pt>
                <c:pt idx="559">
                  <c:v>366913000</c:v>
                </c:pt>
                <c:pt idx="560">
                  <c:v>366886000</c:v>
                </c:pt>
                <c:pt idx="561">
                  <c:v>366858000</c:v>
                </c:pt>
                <c:pt idx="562">
                  <c:v>366830000</c:v>
                </c:pt>
                <c:pt idx="563">
                  <c:v>366803000</c:v>
                </c:pt>
                <c:pt idx="564">
                  <c:v>366775000</c:v>
                </c:pt>
                <c:pt idx="565">
                  <c:v>366747000</c:v>
                </c:pt>
                <c:pt idx="566">
                  <c:v>366720000</c:v>
                </c:pt>
                <c:pt idx="567">
                  <c:v>366692000</c:v>
                </c:pt>
                <c:pt idx="568">
                  <c:v>366664000</c:v>
                </c:pt>
                <c:pt idx="569">
                  <c:v>366636000</c:v>
                </c:pt>
                <c:pt idx="570">
                  <c:v>366609000</c:v>
                </c:pt>
                <c:pt idx="571">
                  <c:v>366581000</c:v>
                </c:pt>
                <c:pt idx="572">
                  <c:v>366553000</c:v>
                </c:pt>
                <c:pt idx="573">
                  <c:v>366525000</c:v>
                </c:pt>
                <c:pt idx="574">
                  <c:v>366498000</c:v>
                </c:pt>
                <c:pt idx="575">
                  <c:v>366470000</c:v>
                </c:pt>
                <c:pt idx="576">
                  <c:v>366442000</c:v>
                </c:pt>
                <c:pt idx="577">
                  <c:v>366414000</c:v>
                </c:pt>
                <c:pt idx="578">
                  <c:v>366386000</c:v>
                </c:pt>
                <c:pt idx="579">
                  <c:v>366358000</c:v>
                </c:pt>
                <c:pt idx="580">
                  <c:v>366331000</c:v>
                </c:pt>
                <c:pt idx="581">
                  <c:v>366303000</c:v>
                </c:pt>
                <c:pt idx="582">
                  <c:v>366275000</c:v>
                </c:pt>
                <c:pt idx="583">
                  <c:v>366247000</c:v>
                </c:pt>
                <c:pt idx="584">
                  <c:v>366219000</c:v>
                </c:pt>
                <c:pt idx="585">
                  <c:v>366191000</c:v>
                </c:pt>
                <c:pt idx="586">
                  <c:v>366163000</c:v>
                </c:pt>
                <c:pt idx="587">
                  <c:v>366135000</c:v>
                </c:pt>
                <c:pt idx="588">
                  <c:v>366107000</c:v>
                </c:pt>
                <c:pt idx="589">
                  <c:v>366080000</c:v>
                </c:pt>
                <c:pt idx="590">
                  <c:v>366052000</c:v>
                </c:pt>
                <c:pt idx="591">
                  <c:v>366024000</c:v>
                </c:pt>
                <c:pt idx="592">
                  <c:v>365996000</c:v>
                </c:pt>
                <c:pt idx="593">
                  <c:v>365968000</c:v>
                </c:pt>
                <c:pt idx="594">
                  <c:v>365940000</c:v>
                </c:pt>
                <c:pt idx="595">
                  <c:v>365912000</c:v>
                </c:pt>
                <c:pt idx="596">
                  <c:v>365884000</c:v>
                </c:pt>
                <c:pt idx="597">
                  <c:v>365856000</c:v>
                </c:pt>
                <c:pt idx="598">
                  <c:v>365827000</c:v>
                </c:pt>
                <c:pt idx="599">
                  <c:v>365799000</c:v>
                </c:pt>
                <c:pt idx="600">
                  <c:v>365771000</c:v>
                </c:pt>
                <c:pt idx="601">
                  <c:v>365743000</c:v>
                </c:pt>
                <c:pt idx="602">
                  <c:v>365715000</c:v>
                </c:pt>
                <c:pt idx="603">
                  <c:v>365687000</c:v>
                </c:pt>
                <c:pt idx="604">
                  <c:v>365659000</c:v>
                </c:pt>
                <c:pt idx="605">
                  <c:v>365631000</c:v>
                </c:pt>
                <c:pt idx="606">
                  <c:v>365603000</c:v>
                </c:pt>
                <c:pt idx="607">
                  <c:v>365574000</c:v>
                </c:pt>
                <c:pt idx="608">
                  <c:v>365546000</c:v>
                </c:pt>
                <c:pt idx="609">
                  <c:v>365518000</c:v>
                </c:pt>
                <c:pt idx="610">
                  <c:v>365490000</c:v>
                </c:pt>
                <c:pt idx="611">
                  <c:v>365462000</c:v>
                </c:pt>
                <c:pt idx="612">
                  <c:v>365433000</c:v>
                </c:pt>
                <c:pt idx="613">
                  <c:v>365405000</c:v>
                </c:pt>
                <c:pt idx="614">
                  <c:v>365377000</c:v>
                </c:pt>
                <c:pt idx="615">
                  <c:v>365348000</c:v>
                </c:pt>
                <c:pt idx="616">
                  <c:v>365320000</c:v>
                </c:pt>
                <c:pt idx="617">
                  <c:v>365292000</c:v>
                </c:pt>
                <c:pt idx="618">
                  <c:v>365264000</c:v>
                </c:pt>
                <c:pt idx="619">
                  <c:v>365235000</c:v>
                </c:pt>
                <c:pt idx="620">
                  <c:v>365207000</c:v>
                </c:pt>
                <c:pt idx="621">
                  <c:v>365178000</c:v>
                </c:pt>
                <c:pt idx="622">
                  <c:v>365150000</c:v>
                </c:pt>
                <c:pt idx="623">
                  <c:v>365122000</c:v>
                </c:pt>
                <c:pt idx="624">
                  <c:v>365093000</c:v>
                </c:pt>
                <c:pt idx="625">
                  <c:v>365065000</c:v>
                </c:pt>
                <c:pt idx="626">
                  <c:v>365036000</c:v>
                </c:pt>
                <c:pt idx="627">
                  <c:v>365008000</c:v>
                </c:pt>
                <c:pt idx="628">
                  <c:v>364979000</c:v>
                </c:pt>
                <c:pt idx="629">
                  <c:v>364951000</c:v>
                </c:pt>
                <c:pt idx="630">
                  <c:v>364922000</c:v>
                </c:pt>
                <c:pt idx="631">
                  <c:v>364894000</c:v>
                </c:pt>
                <c:pt idx="632">
                  <c:v>364865000</c:v>
                </c:pt>
                <c:pt idx="633">
                  <c:v>364837000</c:v>
                </c:pt>
                <c:pt idx="634">
                  <c:v>364808000</c:v>
                </c:pt>
                <c:pt idx="635">
                  <c:v>364779000</c:v>
                </c:pt>
                <c:pt idx="636">
                  <c:v>364751000</c:v>
                </c:pt>
                <c:pt idx="637">
                  <c:v>364722000</c:v>
                </c:pt>
                <c:pt idx="638">
                  <c:v>364693000</c:v>
                </c:pt>
                <c:pt idx="639">
                  <c:v>364665000</c:v>
                </c:pt>
                <c:pt idx="640">
                  <c:v>364636000</c:v>
                </c:pt>
                <c:pt idx="641">
                  <c:v>364607000</c:v>
                </c:pt>
                <c:pt idx="642">
                  <c:v>364578000</c:v>
                </c:pt>
                <c:pt idx="643">
                  <c:v>364550000</c:v>
                </c:pt>
                <c:pt idx="644">
                  <c:v>364521000</c:v>
                </c:pt>
                <c:pt idx="645">
                  <c:v>364492000</c:v>
                </c:pt>
                <c:pt idx="646">
                  <c:v>364463000</c:v>
                </c:pt>
                <c:pt idx="647">
                  <c:v>364434000</c:v>
                </c:pt>
                <c:pt idx="648">
                  <c:v>364405000</c:v>
                </c:pt>
                <c:pt idx="649">
                  <c:v>364376000</c:v>
                </c:pt>
                <c:pt idx="650">
                  <c:v>364348000</c:v>
                </c:pt>
                <c:pt idx="651">
                  <c:v>364319000</c:v>
                </c:pt>
                <c:pt idx="652">
                  <c:v>364290000</c:v>
                </c:pt>
                <c:pt idx="653">
                  <c:v>364261000</c:v>
                </c:pt>
                <c:pt idx="654">
                  <c:v>364232000</c:v>
                </c:pt>
                <c:pt idx="655">
                  <c:v>364203000</c:v>
                </c:pt>
                <c:pt idx="656">
                  <c:v>364173000</c:v>
                </c:pt>
                <c:pt idx="657">
                  <c:v>364144000</c:v>
                </c:pt>
                <c:pt idx="658">
                  <c:v>364115000</c:v>
                </c:pt>
                <c:pt idx="659">
                  <c:v>364086000</c:v>
                </c:pt>
                <c:pt idx="660">
                  <c:v>364057000</c:v>
                </c:pt>
                <c:pt idx="661">
                  <c:v>364028000</c:v>
                </c:pt>
                <c:pt idx="662">
                  <c:v>363998000</c:v>
                </c:pt>
                <c:pt idx="663">
                  <c:v>363969000</c:v>
                </c:pt>
                <c:pt idx="664">
                  <c:v>363940000</c:v>
                </c:pt>
                <c:pt idx="665">
                  <c:v>363911000</c:v>
                </c:pt>
                <c:pt idx="666">
                  <c:v>363881000</c:v>
                </c:pt>
                <c:pt idx="667">
                  <c:v>363852000</c:v>
                </c:pt>
                <c:pt idx="668">
                  <c:v>363822000</c:v>
                </c:pt>
                <c:pt idx="669">
                  <c:v>363793000</c:v>
                </c:pt>
                <c:pt idx="670">
                  <c:v>363764000</c:v>
                </c:pt>
                <c:pt idx="671">
                  <c:v>363734000</c:v>
                </c:pt>
                <c:pt idx="672">
                  <c:v>363705000</c:v>
                </c:pt>
                <c:pt idx="673">
                  <c:v>363675000</c:v>
                </c:pt>
                <c:pt idx="674">
                  <c:v>363645000</c:v>
                </c:pt>
                <c:pt idx="675">
                  <c:v>363616000</c:v>
                </c:pt>
                <c:pt idx="676">
                  <c:v>363586000</c:v>
                </c:pt>
                <c:pt idx="677">
                  <c:v>363556000</c:v>
                </c:pt>
                <c:pt idx="678">
                  <c:v>363527000</c:v>
                </c:pt>
                <c:pt idx="679">
                  <c:v>363497000</c:v>
                </c:pt>
                <c:pt idx="680">
                  <c:v>363467000</c:v>
                </c:pt>
                <c:pt idx="681">
                  <c:v>363437000</c:v>
                </c:pt>
                <c:pt idx="682">
                  <c:v>363407000</c:v>
                </c:pt>
                <c:pt idx="683">
                  <c:v>363378000</c:v>
                </c:pt>
                <c:pt idx="684">
                  <c:v>363348000</c:v>
                </c:pt>
                <c:pt idx="685">
                  <c:v>363318000</c:v>
                </c:pt>
                <c:pt idx="686">
                  <c:v>363288000</c:v>
                </c:pt>
                <c:pt idx="687">
                  <c:v>363258000</c:v>
                </c:pt>
                <c:pt idx="688">
                  <c:v>363227000</c:v>
                </c:pt>
                <c:pt idx="689">
                  <c:v>363197000</c:v>
                </c:pt>
                <c:pt idx="690">
                  <c:v>363167000</c:v>
                </c:pt>
                <c:pt idx="691">
                  <c:v>363137000</c:v>
                </c:pt>
                <c:pt idx="692">
                  <c:v>363106000</c:v>
                </c:pt>
                <c:pt idx="693">
                  <c:v>363076000</c:v>
                </c:pt>
                <c:pt idx="694">
                  <c:v>363046000</c:v>
                </c:pt>
                <c:pt idx="695">
                  <c:v>363015000</c:v>
                </c:pt>
                <c:pt idx="696">
                  <c:v>362985000</c:v>
                </c:pt>
                <c:pt idx="697">
                  <c:v>362954000</c:v>
                </c:pt>
                <c:pt idx="698">
                  <c:v>362924000</c:v>
                </c:pt>
                <c:pt idx="699">
                  <c:v>362893000</c:v>
                </c:pt>
                <c:pt idx="700">
                  <c:v>362862000</c:v>
                </c:pt>
                <c:pt idx="701">
                  <c:v>362832000</c:v>
                </c:pt>
                <c:pt idx="702">
                  <c:v>362801000</c:v>
                </c:pt>
                <c:pt idx="703">
                  <c:v>362770000</c:v>
                </c:pt>
                <c:pt idx="704">
                  <c:v>362739000</c:v>
                </c:pt>
                <c:pt idx="705">
                  <c:v>362708000</c:v>
                </c:pt>
                <c:pt idx="706">
                  <c:v>362677000</c:v>
                </c:pt>
                <c:pt idx="707">
                  <c:v>362646000</c:v>
                </c:pt>
                <c:pt idx="708">
                  <c:v>362614000</c:v>
                </c:pt>
                <c:pt idx="709">
                  <c:v>362583000</c:v>
                </c:pt>
                <c:pt idx="710">
                  <c:v>362552000</c:v>
                </c:pt>
                <c:pt idx="711">
                  <c:v>362520000</c:v>
                </c:pt>
                <c:pt idx="712">
                  <c:v>362489000</c:v>
                </c:pt>
                <c:pt idx="713">
                  <c:v>362457000</c:v>
                </c:pt>
                <c:pt idx="714">
                  <c:v>362426000</c:v>
                </c:pt>
                <c:pt idx="715">
                  <c:v>362394000</c:v>
                </c:pt>
                <c:pt idx="716">
                  <c:v>362362000</c:v>
                </c:pt>
                <c:pt idx="717">
                  <c:v>362330000</c:v>
                </c:pt>
                <c:pt idx="718">
                  <c:v>362298000</c:v>
                </c:pt>
                <c:pt idx="719">
                  <c:v>362266000</c:v>
                </c:pt>
                <c:pt idx="720">
                  <c:v>362234000</c:v>
                </c:pt>
                <c:pt idx="721">
                  <c:v>362201000</c:v>
                </c:pt>
                <c:pt idx="722">
                  <c:v>362169000</c:v>
                </c:pt>
                <c:pt idx="723">
                  <c:v>362136000</c:v>
                </c:pt>
                <c:pt idx="724">
                  <c:v>362104000</c:v>
                </c:pt>
                <c:pt idx="725">
                  <c:v>362071000</c:v>
                </c:pt>
                <c:pt idx="726">
                  <c:v>362038000</c:v>
                </c:pt>
                <c:pt idx="727">
                  <c:v>362005000</c:v>
                </c:pt>
                <c:pt idx="728">
                  <c:v>361971000</c:v>
                </c:pt>
                <c:pt idx="729">
                  <c:v>361938000</c:v>
                </c:pt>
                <c:pt idx="730">
                  <c:v>361904000</c:v>
                </c:pt>
                <c:pt idx="731">
                  <c:v>361871000</c:v>
                </c:pt>
                <c:pt idx="732">
                  <c:v>361837000</c:v>
                </c:pt>
                <c:pt idx="733">
                  <c:v>361803000</c:v>
                </c:pt>
                <c:pt idx="734">
                  <c:v>361769000</c:v>
                </c:pt>
                <c:pt idx="735">
                  <c:v>361734000</c:v>
                </c:pt>
                <c:pt idx="736">
                  <c:v>361699000</c:v>
                </c:pt>
                <c:pt idx="737">
                  <c:v>361664000</c:v>
                </c:pt>
                <c:pt idx="738">
                  <c:v>361629000</c:v>
                </c:pt>
                <c:pt idx="739">
                  <c:v>361594000</c:v>
                </c:pt>
                <c:pt idx="740">
                  <c:v>361558000</c:v>
                </c:pt>
                <c:pt idx="741">
                  <c:v>361522000</c:v>
                </c:pt>
                <c:pt idx="742">
                  <c:v>361485000</c:v>
                </c:pt>
                <c:pt idx="743">
                  <c:v>361449000</c:v>
                </c:pt>
                <c:pt idx="744">
                  <c:v>361411000</c:v>
                </c:pt>
                <c:pt idx="745">
                  <c:v>361374000</c:v>
                </c:pt>
                <c:pt idx="746">
                  <c:v>361336000</c:v>
                </c:pt>
                <c:pt idx="747">
                  <c:v>361297000</c:v>
                </c:pt>
                <c:pt idx="748">
                  <c:v>361258000</c:v>
                </c:pt>
                <c:pt idx="749">
                  <c:v>361218000</c:v>
                </c:pt>
                <c:pt idx="750">
                  <c:v>361177000</c:v>
                </c:pt>
                <c:pt idx="751">
                  <c:v>361135000</c:v>
                </c:pt>
                <c:pt idx="752">
                  <c:v>361092000</c:v>
                </c:pt>
                <c:pt idx="753">
                  <c:v>361047000</c:v>
                </c:pt>
                <c:pt idx="754">
                  <c:v>361001000</c:v>
                </c:pt>
                <c:pt idx="755">
                  <c:v>360952000</c:v>
                </c:pt>
                <c:pt idx="756">
                  <c:v>360900000</c:v>
                </c:pt>
                <c:pt idx="757">
                  <c:v>360847000</c:v>
                </c:pt>
                <c:pt idx="758">
                  <c:v>360776000</c:v>
                </c:pt>
                <c:pt idx="759">
                  <c:v>360698000</c:v>
                </c:pt>
                <c:pt idx="760">
                  <c:v>360612000</c:v>
                </c:pt>
                <c:pt idx="761">
                  <c:v>360518000</c:v>
                </c:pt>
                <c:pt idx="762">
                  <c:v>360414000</c:v>
                </c:pt>
                <c:pt idx="763">
                  <c:v>360300000</c:v>
                </c:pt>
                <c:pt idx="764">
                  <c:v>360174000</c:v>
                </c:pt>
                <c:pt idx="765">
                  <c:v>360034000</c:v>
                </c:pt>
                <c:pt idx="766">
                  <c:v>359878000</c:v>
                </c:pt>
                <c:pt idx="767">
                  <c:v>359702000</c:v>
                </c:pt>
                <c:pt idx="768">
                  <c:v>359498000</c:v>
                </c:pt>
                <c:pt idx="769">
                  <c:v>359249000</c:v>
                </c:pt>
                <c:pt idx="770">
                  <c:v>359000000</c:v>
                </c:pt>
                <c:pt idx="771">
                  <c:v>358752000</c:v>
                </c:pt>
                <c:pt idx="772">
                  <c:v>358503000</c:v>
                </c:pt>
                <c:pt idx="773">
                  <c:v>358254000</c:v>
                </c:pt>
                <c:pt idx="774">
                  <c:v>358005000</c:v>
                </c:pt>
                <c:pt idx="775">
                  <c:v>357756000</c:v>
                </c:pt>
                <c:pt idx="776">
                  <c:v>357507000</c:v>
                </c:pt>
                <c:pt idx="777">
                  <c:v>357258000</c:v>
                </c:pt>
                <c:pt idx="778">
                  <c:v>357008000</c:v>
                </c:pt>
                <c:pt idx="779">
                  <c:v>356759000</c:v>
                </c:pt>
                <c:pt idx="780">
                  <c:v>356624000</c:v>
                </c:pt>
                <c:pt idx="781">
                  <c:v>356557000</c:v>
                </c:pt>
                <c:pt idx="782">
                  <c:v>356490000</c:v>
                </c:pt>
                <c:pt idx="783">
                  <c:v>356423000</c:v>
                </c:pt>
                <c:pt idx="784">
                  <c:v>356357000</c:v>
                </c:pt>
                <c:pt idx="785">
                  <c:v>356290000</c:v>
                </c:pt>
                <c:pt idx="786">
                  <c:v>356223000</c:v>
                </c:pt>
                <c:pt idx="787">
                  <c:v>356156000</c:v>
                </c:pt>
                <c:pt idx="788">
                  <c:v>356089000</c:v>
                </c:pt>
                <c:pt idx="789">
                  <c:v>356022000</c:v>
                </c:pt>
                <c:pt idx="790">
                  <c:v>355955000</c:v>
                </c:pt>
                <c:pt idx="791">
                  <c:v>355888000</c:v>
                </c:pt>
                <c:pt idx="792">
                  <c:v>355822000</c:v>
                </c:pt>
                <c:pt idx="793">
                  <c:v>355755000</c:v>
                </c:pt>
                <c:pt idx="794">
                  <c:v>355688000</c:v>
                </c:pt>
                <c:pt idx="795">
                  <c:v>355621000</c:v>
                </c:pt>
                <c:pt idx="796">
                  <c:v>355554000</c:v>
                </c:pt>
                <c:pt idx="797">
                  <c:v>355487000</c:v>
                </c:pt>
                <c:pt idx="798">
                  <c:v>355420000</c:v>
                </c:pt>
                <c:pt idx="799">
                  <c:v>355353000</c:v>
                </c:pt>
                <c:pt idx="800">
                  <c:v>355286000</c:v>
                </c:pt>
                <c:pt idx="801">
                  <c:v>355219000</c:v>
                </c:pt>
                <c:pt idx="802">
                  <c:v>355152000</c:v>
                </c:pt>
                <c:pt idx="803">
                  <c:v>355085000</c:v>
                </c:pt>
                <c:pt idx="804">
                  <c:v>355018000</c:v>
                </c:pt>
                <c:pt idx="805">
                  <c:v>354951000</c:v>
                </c:pt>
                <c:pt idx="806">
                  <c:v>354884000</c:v>
                </c:pt>
                <c:pt idx="807">
                  <c:v>354817000</c:v>
                </c:pt>
                <c:pt idx="808">
                  <c:v>354750000</c:v>
                </c:pt>
                <c:pt idx="809">
                  <c:v>354683000</c:v>
                </c:pt>
                <c:pt idx="810">
                  <c:v>354616000</c:v>
                </c:pt>
                <c:pt idx="811">
                  <c:v>354549000</c:v>
                </c:pt>
                <c:pt idx="812">
                  <c:v>354482000</c:v>
                </c:pt>
                <c:pt idx="813">
                  <c:v>354415000</c:v>
                </c:pt>
                <c:pt idx="814">
                  <c:v>354348000</c:v>
                </c:pt>
                <c:pt idx="815">
                  <c:v>354281000</c:v>
                </c:pt>
                <c:pt idx="816">
                  <c:v>354214000</c:v>
                </c:pt>
                <c:pt idx="817">
                  <c:v>354147000</c:v>
                </c:pt>
                <c:pt idx="818">
                  <c:v>354079000</c:v>
                </c:pt>
                <c:pt idx="819">
                  <c:v>354012000</c:v>
                </c:pt>
                <c:pt idx="820">
                  <c:v>353945000</c:v>
                </c:pt>
                <c:pt idx="821">
                  <c:v>353878000</c:v>
                </c:pt>
                <c:pt idx="822">
                  <c:v>353811000</c:v>
                </c:pt>
                <c:pt idx="823">
                  <c:v>353744000</c:v>
                </c:pt>
                <c:pt idx="824">
                  <c:v>353677000</c:v>
                </c:pt>
                <c:pt idx="825">
                  <c:v>353609000</c:v>
                </c:pt>
                <c:pt idx="826">
                  <c:v>353542000</c:v>
                </c:pt>
                <c:pt idx="827">
                  <c:v>353475000</c:v>
                </c:pt>
                <c:pt idx="828">
                  <c:v>353408000</c:v>
                </c:pt>
                <c:pt idx="829">
                  <c:v>353341000</c:v>
                </c:pt>
                <c:pt idx="830">
                  <c:v>353273000</c:v>
                </c:pt>
                <c:pt idx="831">
                  <c:v>353206000</c:v>
                </c:pt>
                <c:pt idx="832">
                  <c:v>353139000</c:v>
                </c:pt>
                <c:pt idx="833">
                  <c:v>353072000</c:v>
                </c:pt>
                <c:pt idx="834">
                  <c:v>353004000</c:v>
                </c:pt>
                <c:pt idx="835">
                  <c:v>352937000</c:v>
                </c:pt>
                <c:pt idx="836">
                  <c:v>352870000</c:v>
                </c:pt>
                <c:pt idx="837">
                  <c:v>352802000</c:v>
                </c:pt>
                <c:pt idx="838">
                  <c:v>352735000</c:v>
                </c:pt>
                <c:pt idx="839">
                  <c:v>352668000</c:v>
                </c:pt>
                <c:pt idx="840">
                  <c:v>352600000</c:v>
                </c:pt>
                <c:pt idx="841">
                  <c:v>352533000</c:v>
                </c:pt>
                <c:pt idx="842">
                  <c:v>352466000</c:v>
                </c:pt>
                <c:pt idx="843">
                  <c:v>352398000</c:v>
                </c:pt>
                <c:pt idx="844">
                  <c:v>352331000</c:v>
                </c:pt>
                <c:pt idx="845">
                  <c:v>352264000</c:v>
                </c:pt>
                <c:pt idx="846">
                  <c:v>352196000</c:v>
                </c:pt>
                <c:pt idx="847">
                  <c:v>352129000</c:v>
                </c:pt>
                <c:pt idx="848">
                  <c:v>352061000</c:v>
                </c:pt>
                <c:pt idx="849">
                  <c:v>351994000</c:v>
                </c:pt>
                <c:pt idx="850">
                  <c:v>351926000</c:v>
                </c:pt>
                <c:pt idx="851">
                  <c:v>351859000</c:v>
                </c:pt>
                <c:pt idx="852">
                  <c:v>351791000</c:v>
                </c:pt>
                <c:pt idx="853">
                  <c:v>351724000</c:v>
                </c:pt>
                <c:pt idx="854">
                  <c:v>351656000</c:v>
                </c:pt>
                <c:pt idx="855">
                  <c:v>351589000</c:v>
                </c:pt>
                <c:pt idx="856">
                  <c:v>351521000</c:v>
                </c:pt>
                <c:pt idx="857">
                  <c:v>351454000</c:v>
                </c:pt>
                <c:pt idx="858">
                  <c:v>351386000</c:v>
                </c:pt>
                <c:pt idx="859">
                  <c:v>351318000</c:v>
                </c:pt>
                <c:pt idx="860">
                  <c:v>351251000</c:v>
                </c:pt>
                <c:pt idx="861">
                  <c:v>351183000</c:v>
                </c:pt>
                <c:pt idx="862">
                  <c:v>351116000</c:v>
                </c:pt>
                <c:pt idx="863">
                  <c:v>351048000</c:v>
                </c:pt>
                <c:pt idx="864">
                  <c:v>350980000</c:v>
                </c:pt>
                <c:pt idx="865">
                  <c:v>350912000</c:v>
                </c:pt>
                <c:pt idx="866">
                  <c:v>350845000</c:v>
                </c:pt>
                <c:pt idx="867">
                  <c:v>350777000</c:v>
                </c:pt>
                <c:pt idx="868">
                  <c:v>350709000</c:v>
                </c:pt>
                <c:pt idx="869">
                  <c:v>350642000</c:v>
                </c:pt>
                <c:pt idx="870">
                  <c:v>350574000</c:v>
                </c:pt>
                <c:pt idx="871">
                  <c:v>350506000</c:v>
                </c:pt>
                <c:pt idx="872">
                  <c:v>350438000</c:v>
                </c:pt>
                <c:pt idx="873">
                  <c:v>350370000</c:v>
                </c:pt>
                <c:pt idx="874">
                  <c:v>350302000</c:v>
                </c:pt>
                <c:pt idx="875">
                  <c:v>350235000</c:v>
                </c:pt>
                <c:pt idx="876">
                  <c:v>350167000</c:v>
                </c:pt>
                <c:pt idx="877">
                  <c:v>350099000</c:v>
                </c:pt>
                <c:pt idx="878">
                  <c:v>350031000</c:v>
                </c:pt>
                <c:pt idx="879">
                  <c:v>349963000</c:v>
                </c:pt>
                <c:pt idx="880">
                  <c:v>349895000</c:v>
                </c:pt>
                <c:pt idx="881">
                  <c:v>349827000</c:v>
                </c:pt>
                <c:pt idx="882">
                  <c:v>349759000</c:v>
                </c:pt>
                <c:pt idx="883">
                  <c:v>349691000</c:v>
                </c:pt>
                <c:pt idx="884">
                  <c:v>349623000</c:v>
                </c:pt>
                <c:pt idx="885">
                  <c:v>349555000</c:v>
                </c:pt>
                <c:pt idx="886">
                  <c:v>349487000</c:v>
                </c:pt>
                <c:pt idx="887">
                  <c:v>349419000</c:v>
                </c:pt>
                <c:pt idx="888">
                  <c:v>349351000</c:v>
                </c:pt>
                <c:pt idx="889">
                  <c:v>349283000</c:v>
                </c:pt>
                <c:pt idx="890">
                  <c:v>349214000</c:v>
                </c:pt>
                <c:pt idx="891">
                  <c:v>349146000</c:v>
                </c:pt>
                <c:pt idx="892">
                  <c:v>349078000</c:v>
                </c:pt>
                <c:pt idx="893">
                  <c:v>349010000</c:v>
                </c:pt>
                <c:pt idx="894">
                  <c:v>348942000</c:v>
                </c:pt>
                <c:pt idx="895">
                  <c:v>348873000</c:v>
                </c:pt>
                <c:pt idx="896">
                  <c:v>348805000</c:v>
                </c:pt>
                <c:pt idx="897">
                  <c:v>348737000</c:v>
                </c:pt>
                <c:pt idx="898">
                  <c:v>348669000</c:v>
                </c:pt>
                <c:pt idx="899">
                  <c:v>348600000</c:v>
                </c:pt>
                <c:pt idx="900">
                  <c:v>348532000</c:v>
                </c:pt>
                <c:pt idx="901">
                  <c:v>348463000</c:v>
                </c:pt>
                <c:pt idx="902">
                  <c:v>348395000</c:v>
                </c:pt>
                <c:pt idx="903">
                  <c:v>348327000</c:v>
                </c:pt>
                <c:pt idx="904">
                  <c:v>348258000</c:v>
                </c:pt>
                <c:pt idx="905">
                  <c:v>348190000</c:v>
                </c:pt>
                <c:pt idx="906">
                  <c:v>348121000</c:v>
                </c:pt>
                <c:pt idx="907">
                  <c:v>348053000</c:v>
                </c:pt>
                <c:pt idx="908">
                  <c:v>347984000</c:v>
                </c:pt>
                <c:pt idx="909">
                  <c:v>347916000</c:v>
                </c:pt>
                <c:pt idx="910">
                  <c:v>347847000</c:v>
                </c:pt>
                <c:pt idx="911">
                  <c:v>347785000</c:v>
                </c:pt>
                <c:pt idx="912">
                  <c:v>347736000</c:v>
                </c:pt>
                <c:pt idx="913">
                  <c:v>347686000</c:v>
                </c:pt>
                <c:pt idx="914">
                  <c:v>347637000</c:v>
                </c:pt>
                <c:pt idx="915">
                  <c:v>347588000</c:v>
                </c:pt>
                <c:pt idx="916">
                  <c:v>347538000</c:v>
                </c:pt>
                <c:pt idx="917">
                  <c:v>347489000</c:v>
                </c:pt>
                <c:pt idx="918">
                  <c:v>347440000</c:v>
                </c:pt>
                <c:pt idx="919">
                  <c:v>347390000</c:v>
                </c:pt>
                <c:pt idx="920">
                  <c:v>347341000</c:v>
                </c:pt>
                <c:pt idx="921">
                  <c:v>347291000</c:v>
                </c:pt>
                <c:pt idx="922">
                  <c:v>347242000</c:v>
                </c:pt>
                <c:pt idx="923">
                  <c:v>347193000</c:v>
                </c:pt>
                <c:pt idx="924">
                  <c:v>347143000</c:v>
                </c:pt>
                <c:pt idx="925">
                  <c:v>347094000</c:v>
                </c:pt>
                <c:pt idx="926">
                  <c:v>347044000</c:v>
                </c:pt>
                <c:pt idx="927">
                  <c:v>346995000</c:v>
                </c:pt>
                <c:pt idx="928">
                  <c:v>346945000</c:v>
                </c:pt>
                <c:pt idx="929">
                  <c:v>346896000</c:v>
                </c:pt>
                <c:pt idx="930">
                  <c:v>346846000</c:v>
                </c:pt>
                <c:pt idx="931">
                  <c:v>346797000</c:v>
                </c:pt>
                <c:pt idx="932">
                  <c:v>346747000</c:v>
                </c:pt>
                <c:pt idx="933">
                  <c:v>346698000</c:v>
                </c:pt>
                <c:pt idx="934">
                  <c:v>346648000</c:v>
                </c:pt>
                <c:pt idx="935">
                  <c:v>346599000</c:v>
                </c:pt>
                <c:pt idx="936">
                  <c:v>346549000</c:v>
                </c:pt>
                <c:pt idx="937">
                  <c:v>346499000</c:v>
                </c:pt>
                <c:pt idx="938">
                  <c:v>346450000</c:v>
                </c:pt>
                <c:pt idx="939">
                  <c:v>346400000</c:v>
                </c:pt>
                <c:pt idx="940">
                  <c:v>346351000</c:v>
                </c:pt>
                <c:pt idx="941">
                  <c:v>346301000</c:v>
                </c:pt>
                <c:pt idx="942">
                  <c:v>346251000</c:v>
                </c:pt>
                <c:pt idx="943">
                  <c:v>346202000</c:v>
                </c:pt>
                <c:pt idx="944">
                  <c:v>346152000</c:v>
                </c:pt>
                <c:pt idx="945">
                  <c:v>346102000</c:v>
                </c:pt>
                <c:pt idx="946">
                  <c:v>346053000</c:v>
                </c:pt>
                <c:pt idx="947">
                  <c:v>346003000</c:v>
                </c:pt>
                <c:pt idx="948">
                  <c:v>345953000</c:v>
                </c:pt>
                <c:pt idx="949">
                  <c:v>345903000</c:v>
                </c:pt>
                <c:pt idx="950">
                  <c:v>345854000</c:v>
                </c:pt>
                <c:pt idx="951">
                  <c:v>345804000</c:v>
                </c:pt>
                <c:pt idx="952">
                  <c:v>345754000</c:v>
                </c:pt>
                <c:pt idx="953">
                  <c:v>345704000</c:v>
                </c:pt>
                <c:pt idx="954">
                  <c:v>345654000</c:v>
                </c:pt>
                <c:pt idx="955">
                  <c:v>345605000</c:v>
                </c:pt>
                <c:pt idx="956">
                  <c:v>345590000</c:v>
                </c:pt>
                <c:pt idx="957">
                  <c:v>345612000</c:v>
                </c:pt>
                <c:pt idx="958">
                  <c:v>345633000</c:v>
                </c:pt>
                <c:pt idx="959">
                  <c:v>345655000</c:v>
                </c:pt>
                <c:pt idx="960">
                  <c:v>345677000</c:v>
                </c:pt>
                <c:pt idx="961">
                  <c:v>345699000</c:v>
                </c:pt>
                <c:pt idx="962">
                  <c:v>345721000</c:v>
                </c:pt>
                <c:pt idx="963">
                  <c:v>345742000</c:v>
                </c:pt>
                <c:pt idx="964">
                  <c:v>345764000</c:v>
                </c:pt>
                <c:pt idx="965">
                  <c:v>345786000</c:v>
                </c:pt>
                <c:pt idx="966">
                  <c:v>345808000</c:v>
                </c:pt>
                <c:pt idx="967">
                  <c:v>345830000</c:v>
                </c:pt>
                <c:pt idx="968">
                  <c:v>345851000</c:v>
                </c:pt>
                <c:pt idx="969">
                  <c:v>345873000</c:v>
                </c:pt>
                <c:pt idx="970">
                  <c:v>345895000</c:v>
                </c:pt>
                <c:pt idx="971">
                  <c:v>345917000</c:v>
                </c:pt>
                <c:pt idx="972">
                  <c:v>345939000</c:v>
                </c:pt>
                <c:pt idx="973">
                  <c:v>345961000</c:v>
                </c:pt>
                <c:pt idx="974">
                  <c:v>345982000</c:v>
                </c:pt>
                <c:pt idx="975">
                  <c:v>346004000</c:v>
                </c:pt>
                <c:pt idx="976">
                  <c:v>346026000</c:v>
                </c:pt>
                <c:pt idx="977">
                  <c:v>346048000</c:v>
                </c:pt>
                <c:pt idx="978">
                  <c:v>346070000</c:v>
                </c:pt>
                <c:pt idx="979">
                  <c:v>346091000</c:v>
                </c:pt>
                <c:pt idx="980">
                  <c:v>346113000</c:v>
                </c:pt>
                <c:pt idx="981">
                  <c:v>346135000</c:v>
                </c:pt>
                <c:pt idx="982">
                  <c:v>346157000</c:v>
                </c:pt>
                <c:pt idx="983">
                  <c:v>346179000</c:v>
                </c:pt>
                <c:pt idx="984">
                  <c:v>346201000</c:v>
                </c:pt>
                <c:pt idx="985">
                  <c:v>346222000</c:v>
                </c:pt>
                <c:pt idx="986">
                  <c:v>346244000</c:v>
                </c:pt>
                <c:pt idx="987">
                  <c:v>346266000</c:v>
                </c:pt>
                <c:pt idx="988">
                  <c:v>346288000</c:v>
                </c:pt>
                <c:pt idx="989">
                  <c:v>346310000</c:v>
                </c:pt>
                <c:pt idx="990">
                  <c:v>346331000</c:v>
                </c:pt>
                <c:pt idx="991">
                  <c:v>346353000</c:v>
                </c:pt>
                <c:pt idx="992">
                  <c:v>346375000</c:v>
                </c:pt>
                <c:pt idx="993">
                  <c:v>346397000</c:v>
                </c:pt>
                <c:pt idx="994">
                  <c:v>346419000</c:v>
                </c:pt>
                <c:pt idx="995">
                  <c:v>346441000</c:v>
                </c:pt>
                <c:pt idx="996">
                  <c:v>346462000</c:v>
                </c:pt>
                <c:pt idx="997">
                  <c:v>346484000</c:v>
                </c:pt>
                <c:pt idx="998">
                  <c:v>346506000</c:v>
                </c:pt>
                <c:pt idx="999">
                  <c:v>346528000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034A-46FD-98DB-9CC2483C8748}"/>
            </c:ext>
          </c:extLst>
        </c:ser>
        <c:ser>
          <c:idx val="1"/>
          <c:order val="1"/>
          <c:tx>
            <c:v>My-Kz - Phenomenological law (trilinearization)</c:v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xVal>
            <c:numRef>
              <c:f>Foglio1!$I$14:$I$18</c:f>
              <c:numCache>
                <c:formatCode>0.00E+00</c:formatCode>
                <c:ptCount val="5"/>
                <c:pt idx="0" formatCode="General">
                  <c:v>0</c:v>
                </c:pt>
                <c:pt idx="1">
                  <c:v>1.0404999999999999E-5</c:v>
                </c:pt>
                <c:pt idx="2">
                  <c:v>5.35375E-5</c:v>
                </c:pt>
                <c:pt idx="3">
                  <c:v>2.0873344999999997E-4</c:v>
                </c:pt>
                <c:pt idx="4" formatCode="General">
                  <c:v>2.7524599999999999E-4</c:v>
                </c:pt>
              </c:numCache>
            </c:numRef>
          </c:xVal>
          <c:yVal>
            <c:numRef>
              <c:f>Foglio1!$K$14:$K$18</c:f>
              <c:numCache>
                <c:formatCode>0.00E+00</c:formatCode>
                <c:ptCount val="5"/>
                <c:pt idx="0" formatCode="General">
                  <c:v>0</c:v>
                </c:pt>
                <c:pt idx="1">
                  <c:v>316432900</c:v>
                </c:pt>
                <c:pt idx="2">
                  <c:v>372274000</c:v>
                </c:pt>
                <c:pt idx="3">
                  <c:v>346528000</c:v>
                </c:pt>
                <c:pt idx="4">
                  <c:v>346528000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034A-46FD-98DB-9CC2483C8748}"/>
            </c:ext>
          </c:extLst>
        </c:ser>
        <c:ser>
          <c:idx val="2"/>
          <c:order val="2"/>
          <c:tx>
            <c:v>My-Kz (plastic) - Phonomenological </c:v>
          </c:tx>
          <c:spPr>
            <a:ln w="19050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xVal>
            <c:numRef>
              <c:f>Foglio1!$I$21:$I$25</c:f>
              <c:numCache>
                <c:formatCode>0.00E+00</c:formatCode>
                <c:ptCount val="5"/>
                <c:pt idx="0">
                  <c:v>0</c:v>
                </c:pt>
                <c:pt idx="1">
                  <c:v>0</c:v>
                </c:pt>
                <c:pt idx="2">
                  <c:v>4.1296323529411763E-5</c:v>
                </c:pt>
                <c:pt idx="3">
                  <c:v>1.9733885784475947E-4</c:v>
                </c:pt>
                <c:pt idx="4">
                  <c:v>2.6385140784475949E-4</c:v>
                </c:pt>
              </c:numCache>
            </c:numRef>
          </c:xVal>
          <c:yVal>
            <c:numRef>
              <c:f>Foglio1!$K$21:$K$25</c:f>
              <c:numCache>
                <c:formatCode>0.00E+00</c:formatCode>
                <c:ptCount val="5"/>
                <c:pt idx="0">
                  <c:v>0</c:v>
                </c:pt>
                <c:pt idx="1">
                  <c:v>316432900</c:v>
                </c:pt>
                <c:pt idx="2">
                  <c:v>372274000</c:v>
                </c:pt>
                <c:pt idx="3">
                  <c:v>346528000</c:v>
                </c:pt>
                <c:pt idx="4">
                  <c:v>346528000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034A-46FD-98DB-9CC2483C87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10217776"/>
        <c:axId val="604058520"/>
      </c:scatterChart>
      <c:valAx>
        <c:axId val="610217776"/>
        <c:scaling>
          <c:orientation val="minMax"/>
          <c:min val="-1.0000000000000004E-5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.00E+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4058520"/>
        <c:crosses val="autoZero"/>
        <c:crossBetween val="midCat"/>
      </c:valAx>
      <c:valAx>
        <c:axId val="60405852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.0E+0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1021777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5140713955592425"/>
          <c:y val="0.658623726397082"/>
          <c:w val="0.81286729600923258"/>
          <c:h val="0.2202464492076046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600"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 sz="1000"/>
              <a:t>Moment-Rotation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0796588828850126"/>
          <c:y val="0.1162466732648572"/>
          <c:w val="0.88464397929233873"/>
          <c:h val="0.8032207442680015"/>
        </c:manualLayout>
      </c:layout>
      <c:scatterChart>
        <c:scatterStyle val="lineMarker"/>
        <c:varyColors val="0"/>
        <c:ser>
          <c:idx val="1"/>
          <c:order val="0"/>
          <c:tx>
            <c:v>My-thetaPl</c:v>
          </c:tx>
          <c:spPr>
            <a:ln w="19050" cap="rnd">
              <a:solidFill>
                <a:srgbClr val="FFFF00"/>
              </a:solidFill>
              <a:round/>
            </a:ln>
            <a:effectLst/>
          </c:spPr>
          <c:marker>
            <c:symbol val="none"/>
          </c:marker>
          <c:xVal>
            <c:numRef>
              <c:f>Foglio1!$I$28:$I$32</c:f>
              <c:numCache>
                <c:formatCode>0.00E+00</c:formatCode>
                <c:ptCount val="5"/>
                <c:pt idx="0">
                  <c:v>0</c:v>
                </c:pt>
                <c:pt idx="1">
                  <c:v>0</c:v>
                </c:pt>
                <c:pt idx="2">
                  <c:v>6.1944485294117644E-3</c:v>
                </c:pt>
                <c:pt idx="3">
                  <c:v>2.960082867671392E-2</c:v>
                </c:pt>
                <c:pt idx="4">
                  <c:v>3.9577711176713923E-2</c:v>
                </c:pt>
              </c:numCache>
            </c:numRef>
          </c:xVal>
          <c:yVal>
            <c:numRef>
              <c:f>Foglio1!$K$28:$K$32</c:f>
              <c:numCache>
                <c:formatCode>0.00E+00</c:formatCode>
                <c:ptCount val="5"/>
                <c:pt idx="0">
                  <c:v>0</c:v>
                </c:pt>
                <c:pt idx="1">
                  <c:v>316432900</c:v>
                </c:pt>
                <c:pt idx="2">
                  <c:v>372274000</c:v>
                </c:pt>
                <c:pt idx="3">
                  <c:v>346528000</c:v>
                </c:pt>
                <c:pt idx="4">
                  <c:v>346528000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F365-4C9F-A89D-B28D5BC0A146}"/>
            </c:ext>
          </c:extLst>
        </c:ser>
        <c:ser>
          <c:idx val="2"/>
          <c:order val="1"/>
          <c:tx>
            <c:v>My-thetaPl(regularized)</c:v>
          </c:tx>
          <c:spPr>
            <a:ln w="19050" cap="rnd">
              <a:solidFill>
                <a:schemeClr val="accent4">
                  <a:lumMod val="75000"/>
                  <a:alpha val="65000"/>
                </a:schemeClr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Foglio1!$I$35:$I$39</c:f>
              <c:numCache>
                <c:formatCode>0.00E+00</c:formatCode>
                <c:ptCount val="5"/>
                <c:pt idx="0">
                  <c:v>0</c:v>
                </c:pt>
                <c:pt idx="1">
                  <c:v>1.0405E-7</c:v>
                </c:pt>
                <c:pt idx="2">
                  <c:v>6.19457094117647E-3</c:v>
                </c:pt>
                <c:pt idx="3">
                  <c:v>2.9600942622635473E-2</c:v>
                </c:pt>
                <c:pt idx="4">
                  <c:v>3.9577825122635475E-2</c:v>
                </c:pt>
              </c:numCache>
            </c:numRef>
          </c:xVal>
          <c:yVal>
            <c:numRef>
              <c:f>Foglio1!$K$35:$K$39</c:f>
              <c:numCache>
                <c:formatCode>0.00E+00</c:formatCode>
                <c:ptCount val="5"/>
                <c:pt idx="0">
                  <c:v>0</c:v>
                </c:pt>
                <c:pt idx="1">
                  <c:v>316432900</c:v>
                </c:pt>
                <c:pt idx="2">
                  <c:v>372274000</c:v>
                </c:pt>
                <c:pt idx="3">
                  <c:v>346528000</c:v>
                </c:pt>
                <c:pt idx="4">
                  <c:v>346528000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F365-4C9F-A89D-B28D5BC0A1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10217776"/>
        <c:axId val="604058520"/>
      </c:scatterChart>
      <c:valAx>
        <c:axId val="610217776"/>
        <c:scaling>
          <c:orientation val="minMax"/>
          <c:min val="-1.0000000000000004E-5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.00E+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4058520"/>
        <c:crosses val="autoZero"/>
        <c:crossBetween val="midCat"/>
      </c:valAx>
      <c:valAx>
        <c:axId val="60405852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.00E+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5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1021777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2289286376024448"/>
          <c:y val="0.30522578403708123"/>
          <c:w val="0.73988109663477075"/>
          <c:h val="0.2191753757120767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500"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3F59597-4041-4257-84BA-78160488B67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9B4AB08-8A89-4413-A677-2EF8014F138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CFAE29-2401-4C43-9441-9F81BA54D091}" type="datetimeFigureOut">
              <a:rPr lang="en-US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9/15/2021</a:t>
            </a:fld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07CD97-F0C7-46E2-8DED-7C2A56818D3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4D55BE-A700-47F0-B9CE-6773C633E93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E2CB3B-3DE4-43D7-B3DE-48EC312F3C69}" type="slidenum">
              <a:rPr lang="en-US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‹#›</a:t>
            </a:fld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37601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3675612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Open Sans" panose="020B0606030504020204" pitchFamily="34" charset="0"/>
        <a:ea typeface="Open Sans" panose="020B0606030504020204" pitchFamily="34" charset="0"/>
        <a:cs typeface="Open Sans" panose="020B0606030504020204" pitchFamily="34" charset="0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it-IT" dirty="0">
              <a:ea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82292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ote 1">
            <a:extLst>
              <a:ext uri="{FF2B5EF4-FFF2-40B4-BE49-F238E27FC236}">
                <a16:creationId xmlns:a16="http://schemas.microsoft.com/office/drawing/2014/main" id="{F7B885D6-A81F-48B6-9FAE-F0843550B7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u="sng" dirty="0"/>
          </a:p>
        </p:txBody>
      </p:sp>
    </p:spTree>
    <p:extLst>
      <p:ext uri="{BB962C8B-B14F-4D97-AF65-F5344CB8AC3E}">
        <p14:creationId xmlns:p14="http://schemas.microsoft.com/office/powerpoint/2010/main" val="7596499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43779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ote 1">
            <a:extLst>
              <a:ext uri="{FF2B5EF4-FFF2-40B4-BE49-F238E27FC236}">
                <a16:creationId xmlns:a16="http://schemas.microsoft.com/office/drawing/2014/main" id="{F7B885D6-A81F-48B6-9FAE-F0843550B7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u="sng" dirty="0"/>
          </a:p>
        </p:txBody>
      </p:sp>
    </p:spTree>
    <p:extLst>
      <p:ext uri="{BB962C8B-B14F-4D97-AF65-F5344CB8AC3E}">
        <p14:creationId xmlns:p14="http://schemas.microsoft.com/office/powerpoint/2010/main" val="3907943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5405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60830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47032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616743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3D262F-40CD-484E-9F3A-EA361B07DD09}" type="slidenum">
              <a:rPr lang="it-IT">
                <a:solidFill>
                  <a:prstClr val="black"/>
                </a:solidFill>
              </a:rPr>
              <a:pPr/>
              <a:t>4</a:t>
            </a:fld>
            <a:endParaRPr lang="it-IT">
              <a:solidFill>
                <a:prstClr val="black"/>
              </a:solidFill>
            </a:endParaRPr>
          </a:p>
        </p:txBody>
      </p:sp>
      <p:sp>
        <p:nvSpPr>
          <p:cNvPr id="199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9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717144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3033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21305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56076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699767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37003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" userDrawn="1">
  <p:cSld name="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>
            <a:off x="12" y="-19"/>
            <a:ext cx="5713277" cy="5147878"/>
          </a:xfrm>
          <a:custGeom>
            <a:avLst/>
            <a:gdLst/>
            <a:ahLst/>
            <a:cxnLst/>
            <a:rect l="l" t="t" r="r" b="b"/>
            <a:pathLst>
              <a:path w="4644941" h="4202349" extrusionOk="0">
                <a:moveTo>
                  <a:pt x="2816531" y="4202349"/>
                </a:moveTo>
                <a:lnTo>
                  <a:pt x="0" y="4202349"/>
                </a:lnTo>
                <a:lnTo>
                  <a:pt x="0" y="0"/>
                </a:lnTo>
                <a:lnTo>
                  <a:pt x="4644942" y="0"/>
                </a:lnTo>
                <a:lnTo>
                  <a:pt x="2816531" y="4202349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3807571" y="1106345"/>
            <a:ext cx="1603739" cy="2930810"/>
          </a:xfrm>
          <a:custGeom>
            <a:avLst/>
            <a:gdLst/>
            <a:ahLst/>
            <a:cxnLst/>
            <a:rect l="l" t="t" r="r" b="b"/>
            <a:pathLst>
              <a:path w="1303852" h="2392498" extrusionOk="0">
                <a:moveTo>
                  <a:pt x="1040950" y="0"/>
                </a:moveTo>
                <a:lnTo>
                  <a:pt x="0" y="2392499"/>
                </a:lnTo>
                <a:lnTo>
                  <a:pt x="262902" y="2392499"/>
                </a:lnTo>
                <a:lnTo>
                  <a:pt x="1303852" y="0"/>
                </a:lnTo>
                <a:lnTo>
                  <a:pt x="104095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algn="bl" rotWithShape="0">
              <a:schemeClr val="dk1">
                <a:alpha val="30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457200" y="2065057"/>
            <a:ext cx="3477000" cy="901309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3000" b="1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336131C-E084-4319-BACC-268159EA41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577" y="1631081"/>
            <a:ext cx="3476625" cy="337191"/>
          </a:xfrm>
          <a:prstGeom prst="rect">
            <a:avLst/>
          </a:prstGeom>
        </p:spPr>
        <p:txBody>
          <a:bodyPr/>
          <a:lstStyle>
            <a:lvl1pPr marL="76200" indent="0">
              <a:buNone/>
              <a:defRPr lang="en-GB" sz="1400" b="0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defRPr>
            </a:lvl1pPr>
          </a:lstStyle>
          <a:p>
            <a:pPr lvl="0"/>
            <a:r>
              <a:rPr lang="it-IT" dirty="0"/>
              <a:t>Fare clic inserire la settimana</a:t>
            </a:r>
            <a:endParaRPr lang="en-GB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A3EED8FB-7F10-483B-8D80-04848E95A16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322" y="92428"/>
            <a:ext cx="4992687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serie</a:t>
            </a:r>
            <a:endParaRPr lang="en-GB" dirty="0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00ED64F6-4CFA-4B91-8408-59847B5DE1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Immagine 9">
            <a:extLst>
              <a:ext uri="{FF2B5EF4-FFF2-40B4-BE49-F238E27FC236}">
                <a16:creationId xmlns:a16="http://schemas.microsoft.com/office/drawing/2014/main" id="{265F9C74-D256-460F-A036-D63C9CA1309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4165" y="60359"/>
            <a:ext cx="1210579" cy="5098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25A161B-2664-484F-97D4-44E1F4B3B7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7224" y="549561"/>
            <a:ext cx="8282498" cy="4486353"/>
          </a:xfrm>
          <a:prstGeom prst="rect">
            <a:avLst/>
          </a:prstGeom>
        </p:spPr>
      </p:pic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rgbClr val="1CA6DF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6948377" y="297246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12" name="Immagine 9">
            <a:extLst>
              <a:ext uri="{FF2B5EF4-FFF2-40B4-BE49-F238E27FC236}">
                <a16:creationId xmlns:a16="http://schemas.microsoft.com/office/drawing/2014/main" id="{E0CA2852-DA2F-40EA-9C53-36413AE2C33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1251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3311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angolo isoscele 74">
            <a:extLst>
              <a:ext uri="{FF2B5EF4-FFF2-40B4-BE49-F238E27FC236}">
                <a16:creationId xmlns:a16="http://schemas.microsoft.com/office/drawing/2014/main" id="{4ABD13D4-57F6-44DD-953C-2B5D4B20CB23}"/>
              </a:ext>
            </a:extLst>
          </p:cNvPr>
          <p:cNvSpPr/>
          <p:nvPr userDrawn="1"/>
        </p:nvSpPr>
        <p:spPr>
          <a:xfrm rot="10800000">
            <a:off x="4930374" y="593799"/>
            <a:ext cx="3952752" cy="4547728"/>
          </a:xfrm>
          <a:prstGeom prst="triangle">
            <a:avLst/>
          </a:prstGeom>
          <a:solidFill>
            <a:srgbClr val="1CA6DF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sp>
        <p:nvSpPr>
          <p:cNvPr id="12" name="Rettangolo 51">
            <a:extLst>
              <a:ext uri="{FF2B5EF4-FFF2-40B4-BE49-F238E27FC236}">
                <a16:creationId xmlns:a16="http://schemas.microsoft.com/office/drawing/2014/main" id="{87657EF4-1F58-4437-951E-921DCDC61C1D}"/>
              </a:ext>
            </a:extLst>
          </p:cNvPr>
          <p:cNvSpPr/>
          <p:nvPr userDrawn="1"/>
        </p:nvSpPr>
        <p:spPr>
          <a:xfrm>
            <a:off x="-1" y="594230"/>
            <a:ext cx="6899027" cy="4547289"/>
          </a:xfrm>
          <a:prstGeom prst="rect">
            <a:avLst/>
          </a:prstGeom>
          <a:solidFill>
            <a:srgbClr val="1CA6DF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" panose="020B0606030504020204" pitchFamily="34" charset="0"/>
            </a:endParaRPr>
          </a:p>
        </p:txBody>
      </p:sp>
      <p:sp>
        <p:nvSpPr>
          <p:cNvPr id="13" name="Triangolo isoscele 74">
            <a:extLst>
              <a:ext uri="{FF2B5EF4-FFF2-40B4-BE49-F238E27FC236}">
                <a16:creationId xmlns:a16="http://schemas.microsoft.com/office/drawing/2014/main" id="{7545DA56-EAA6-461E-8F3A-5941FBD7E4EC}"/>
              </a:ext>
            </a:extLst>
          </p:cNvPr>
          <p:cNvSpPr/>
          <p:nvPr userDrawn="1"/>
        </p:nvSpPr>
        <p:spPr>
          <a:xfrm>
            <a:off x="-1972137" y="591598"/>
            <a:ext cx="3952752" cy="4547728"/>
          </a:xfrm>
          <a:prstGeom prst="triangle">
            <a:avLst/>
          </a:prstGeom>
          <a:solidFill>
            <a:srgbClr val="1CA6DF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pic>
        <p:nvPicPr>
          <p:cNvPr id="14" name="Immagine 9">
            <a:extLst>
              <a:ext uri="{FF2B5EF4-FFF2-40B4-BE49-F238E27FC236}">
                <a16:creationId xmlns:a16="http://schemas.microsoft.com/office/drawing/2014/main" id="{0A1725AF-1FC2-46BF-8236-3CF4DDDC74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3972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rgbClr val="FFB13F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671199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6" name="Immagine 9">
            <a:extLst>
              <a:ext uri="{FF2B5EF4-FFF2-40B4-BE49-F238E27FC236}">
                <a16:creationId xmlns:a16="http://schemas.microsoft.com/office/drawing/2014/main" id="{E8E6BFC6-6B3B-4417-BD26-FE7237BA5A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1811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Quote" userDrawn="1">
  <p:cSld name="TITLE_1_1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953989" y="-7325"/>
            <a:ext cx="7236025" cy="5158150"/>
          </a:xfrm>
          <a:custGeom>
            <a:avLst/>
            <a:gdLst/>
            <a:ahLst/>
            <a:cxnLst/>
            <a:rect l="l" t="t" r="r" b="b"/>
            <a:pathLst>
              <a:path w="289441" h="206326" extrusionOk="0">
                <a:moveTo>
                  <a:pt x="0" y="206326"/>
                </a:moveTo>
                <a:lnTo>
                  <a:pt x="90725" y="0"/>
                </a:lnTo>
                <a:lnTo>
                  <a:pt x="289441" y="0"/>
                </a:lnTo>
                <a:lnTo>
                  <a:pt x="199009" y="20603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</p:spPr>
        <p:txBody>
          <a:bodyPr/>
          <a:lstStyle/>
          <a:p>
            <a:endParaRPr lang="en-GB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Google Shape;23;p4"/>
          <p:cNvSpPr/>
          <p:nvPr/>
        </p:nvSpPr>
        <p:spPr>
          <a:xfrm>
            <a:off x="1541830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24" name="Google Shape;24;p4"/>
          <p:cNvSpPr/>
          <p:nvPr/>
        </p:nvSpPr>
        <p:spPr>
          <a:xfrm>
            <a:off x="6510922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07004EA5-B6C8-4EEE-9BE0-9A0FD0E7CA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Google Shape;13;p2">
            <a:extLst>
              <a:ext uri="{FF2B5EF4-FFF2-40B4-BE49-F238E27FC236}">
                <a16:creationId xmlns:a16="http://schemas.microsoft.com/office/drawing/2014/main" id="{905C883D-915A-41F6-B8EF-620C993070E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833500" y="1283233"/>
            <a:ext cx="3477000" cy="2465158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1800" b="1" i="1" u="none" strike="noStrike" cap="none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pic>
        <p:nvPicPr>
          <p:cNvPr id="7" name="Immagine 9">
            <a:extLst>
              <a:ext uri="{FF2B5EF4-FFF2-40B4-BE49-F238E27FC236}">
                <a16:creationId xmlns:a16="http://schemas.microsoft.com/office/drawing/2014/main" id="{0043C89A-4766-4082-9FEF-D498AD683AF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8033" y="4612353"/>
            <a:ext cx="1098471" cy="4626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 preserve="1" userDrawn="1">
  <p:cSld name="1_Quote">
    <p:bg>
      <p:bgPr>
        <a:solidFill>
          <a:schemeClr val="bg1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outdoor, bridge&#10;&#10;Description automatically generated">
            <a:extLst>
              <a:ext uri="{FF2B5EF4-FFF2-40B4-BE49-F238E27FC236}">
                <a16:creationId xmlns:a16="http://schemas.microsoft.com/office/drawing/2014/main" id="{F3F7A36E-1D87-438C-9063-1633E6FEA9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105748"/>
            <a:ext cx="9144000" cy="5243119"/>
          </a:xfrm>
          <a:prstGeom prst="rect">
            <a:avLst/>
          </a:prstGeom>
        </p:spPr>
      </p:pic>
      <p:sp>
        <p:nvSpPr>
          <p:cNvPr id="20" name="Google Shape;20;p4"/>
          <p:cNvSpPr/>
          <p:nvPr/>
        </p:nvSpPr>
        <p:spPr>
          <a:xfrm>
            <a:off x="953989" y="-7325"/>
            <a:ext cx="7236025" cy="5158150"/>
          </a:xfrm>
          <a:custGeom>
            <a:avLst/>
            <a:gdLst/>
            <a:ahLst/>
            <a:cxnLst/>
            <a:rect l="l" t="t" r="r" b="b"/>
            <a:pathLst>
              <a:path w="289441" h="206326" extrusionOk="0">
                <a:moveTo>
                  <a:pt x="0" y="206326"/>
                </a:moveTo>
                <a:lnTo>
                  <a:pt x="90725" y="0"/>
                </a:lnTo>
                <a:lnTo>
                  <a:pt x="289441" y="0"/>
                </a:lnTo>
                <a:lnTo>
                  <a:pt x="199009" y="20603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</p:spPr>
        <p:txBody>
          <a:bodyPr/>
          <a:lstStyle/>
          <a:p>
            <a:endParaRPr lang="en-GB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Google Shape;23;p4"/>
          <p:cNvSpPr/>
          <p:nvPr/>
        </p:nvSpPr>
        <p:spPr>
          <a:xfrm>
            <a:off x="1541830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24" name="Google Shape;24;p4"/>
          <p:cNvSpPr/>
          <p:nvPr/>
        </p:nvSpPr>
        <p:spPr>
          <a:xfrm>
            <a:off x="6510922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07004EA5-B6C8-4EEE-9BE0-9A0FD0E7CA3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9082" y="454912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Google Shape;13;p2">
            <a:extLst>
              <a:ext uri="{FF2B5EF4-FFF2-40B4-BE49-F238E27FC236}">
                <a16:creationId xmlns:a16="http://schemas.microsoft.com/office/drawing/2014/main" id="{905C883D-915A-41F6-B8EF-620C993070E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833500" y="1283233"/>
            <a:ext cx="3477000" cy="2465158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1800" b="1" i="1" u="none" strike="noStrike" cap="none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pic>
        <p:nvPicPr>
          <p:cNvPr id="12" name="Immagine 9">
            <a:extLst>
              <a:ext uri="{FF2B5EF4-FFF2-40B4-BE49-F238E27FC236}">
                <a16:creationId xmlns:a16="http://schemas.microsoft.com/office/drawing/2014/main" id="{27036A2E-48BF-4F9F-9829-A215BE00B29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8427" y="91000"/>
            <a:ext cx="1210579" cy="50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0149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Quote" preserve="1" userDrawn="1">
  <p:cSld name="1_Quote">
    <p:bg>
      <p:bgPr>
        <a:solidFill>
          <a:schemeClr val="bg1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953989" y="-7325"/>
            <a:ext cx="7236025" cy="5158150"/>
          </a:xfrm>
          <a:custGeom>
            <a:avLst/>
            <a:gdLst/>
            <a:ahLst/>
            <a:cxnLst/>
            <a:rect l="l" t="t" r="r" b="b"/>
            <a:pathLst>
              <a:path w="289441" h="206326" extrusionOk="0">
                <a:moveTo>
                  <a:pt x="0" y="206326"/>
                </a:moveTo>
                <a:lnTo>
                  <a:pt x="90725" y="0"/>
                </a:lnTo>
                <a:lnTo>
                  <a:pt x="289441" y="0"/>
                </a:lnTo>
                <a:lnTo>
                  <a:pt x="199009" y="20603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</p:spPr>
        <p:txBody>
          <a:bodyPr/>
          <a:lstStyle/>
          <a:p>
            <a:endParaRPr lang="en-GB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Google Shape;23;p4"/>
          <p:cNvSpPr/>
          <p:nvPr/>
        </p:nvSpPr>
        <p:spPr>
          <a:xfrm>
            <a:off x="1541830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24" name="Google Shape;24;p4"/>
          <p:cNvSpPr/>
          <p:nvPr/>
        </p:nvSpPr>
        <p:spPr>
          <a:xfrm>
            <a:off x="6510922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07004EA5-B6C8-4EEE-9BE0-9A0FD0E7CA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5814" y="45361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Google Shape;13;p2">
            <a:extLst>
              <a:ext uri="{FF2B5EF4-FFF2-40B4-BE49-F238E27FC236}">
                <a16:creationId xmlns:a16="http://schemas.microsoft.com/office/drawing/2014/main" id="{905C883D-915A-41F6-B8EF-620C993070E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833500" y="1283233"/>
            <a:ext cx="3477000" cy="2465158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1800" b="1" i="1" u="none" strike="noStrike" cap="none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pic>
        <p:nvPicPr>
          <p:cNvPr id="12" name="Immagine 9">
            <a:extLst>
              <a:ext uri="{FF2B5EF4-FFF2-40B4-BE49-F238E27FC236}">
                <a16:creationId xmlns:a16="http://schemas.microsoft.com/office/drawing/2014/main" id="{27036A2E-48BF-4F9F-9829-A215BE00B29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8427" y="91000"/>
            <a:ext cx="1210579" cy="50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5788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" preserve="1" userDrawn="1">
  <p:cSld name="1_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457200" y="2065057"/>
            <a:ext cx="3477000" cy="901309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3000" b="1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336131C-E084-4319-BACC-268159EA41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577" y="1631081"/>
            <a:ext cx="3476625" cy="337191"/>
          </a:xfrm>
          <a:prstGeom prst="rect">
            <a:avLst/>
          </a:prstGeom>
        </p:spPr>
        <p:txBody>
          <a:bodyPr/>
          <a:lstStyle>
            <a:lvl1pPr marL="76200" indent="0">
              <a:buNone/>
              <a:defRPr lang="en-GB" sz="1400" b="0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defRPr>
            </a:lvl1pPr>
          </a:lstStyle>
          <a:p>
            <a:pPr lvl="0"/>
            <a:r>
              <a:rPr lang="it-IT" dirty="0"/>
              <a:t>Fare clic inserire la settimana</a:t>
            </a:r>
            <a:endParaRPr lang="en-GB" dirty="0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00ED64F6-4CFA-4B91-8408-59847B5DE1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Immagine 9">
            <a:extLst>
              <a:ext uri="{FF2B5EF4-FFF2-40B4-BE49-F238E27FC236}">
                <a16:creationId xmlns:a16="http://schemas.microsoft.com/office/drawing/2014/main" id="{22087679-CC85-452F-AB85-C8D8737D9A4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72550" y="75936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2190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" preserve="1" userDrawn="1">
  <p:cSld name="1_Title">
    <p:bg>
      <p:bgPr>
        <a:solidFill>
          <a:schemeClr val="bg1"/>
        </a:solidFill>
        <a:effectLst/>
      </p:bgPr>
    </p:bg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bridge&#10;&#10;Description automatically generated">
            <a:extLst>
              <a:ext uri="{FF2B5EF4-FFF2-40B4-BE49-F238E27FC236}">
                <a16:creationId xmlns:a16="http://schemas.microsoft.com/office/drawing/2014/main" id="{D260D765-AFB3-4838-A34C-2CBD22F249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99619"/>
            <a:ext cx="9144000" cy="5243119"/>
          </a:xfrm>
          <a:prstGeom prst="rect">
            <a:avLst/>
          </a:prstGeom>
        </p:spPr>
      </p:pic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457200" y="2065057"/>
            <a:ext cx="3477000" cy="901309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3000" b="1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336131C-E084-4319-BACC-268159EA41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577" y="1631081"/>
            <a:ext cx="3476625" cy="337191"/>
          </a:xfrm>
          <a:prstGeom prst="rect">
            <a:avLst/>
          </a:prstGeom>
        </p:spPr>
        <p:txBody>
          <a:bodyPr/>
          <a:lstStyle>
            <a:lvl1pPr marL="76200" indent="0">
              <a:buNone/>
              <a:defRPr lang="en-GB" sz="1400" b="0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defRPr>
            </a:lvl1pPr>
          </a:lstStyle>
          <a:p>
            <a:pPr lvl="0"/>
            <a:r>
              <a:rPr lang="it-IT" dirty="0"/>
              <a:t>Fare clic inserire la settimana</a:t>
            </a:r>
            <a:endParaRPr lang="en-GB" dirty="0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00ED64F6-4CFA-4B91-8408-59847B5DE12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0807" y="50989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Immagine 9">
            <a:extLst>
              <a:ext uri="{FF2B5EF4-FFF2-40B4-BE49-F238E27FC236}">
                <a16:creationId xmlns:a16="http://schemas.microsoft.com/office/drawing/2014/main" id="{965575AA-8B68-4BFD-A28D-866FB102620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427" y="89745"/>
            <a:ext cx="1210579" cy="50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9423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 - 1/3" userDrawn="1">
  <p:cSld name="Blank - 1/3">
    <p:bg>
      <p:bgRef idx="1001">
        <a:schemeClr val="bg1"/>
      </p:bgRef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/>
          <p:nvPr/>
        </p:nvSpPr>
        <p:spPr>
          <a:xfrm>
            <a:off x="1" y="0"/>
            <a:ext cx="4042035" cy="5171276"/>
          </a:xfrm>
          <a:custGeom>
            <a:avLst/>
            <a:gdLst/>
            <a:ahLst/>
            <a:cxnLst/>
            <a:rect l="l" t="t" r="r" b="b"/>
            <a:pathLst>
              <a:path w="161407" h="206500" extrusionOk="0">
                <a:moveTo>
                  <a:pt x="71935" y="206500"/>
                </a:moveTo>
                <a:lnTo>
                  <a:pt x="161407" y="0"/>
                </a:lnTo>
                <a:lnTo>
                  <a:pt x="0" y="0"/>
                </a:lnTo>
                <a:lnTo>
                  <a:pt x="0" y="20614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</p:sp>
      <p:sp>
        <p:nvSpPr>
          <p:cNvPr id="69" name="Google Shape;69;p12"/>
          <p:cNvSpPr/>
          <p:nvPr/>
        </p:nvSpPr>
        <p:spPr>
          <a:xfrm>
            <a:off x="2385871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266841-FA86-43B5-BBD7-066DFE33A2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321" y="9242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lezione</a:t>
            </a:r>
            <a:endParaRPr lang="en-GB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8C940D76-128E-4708-8080-94F18F637C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314" y="720265"/>
            <a:ext cx="2892425" cy="1585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358775" indent="-276225">
              <a:buFont typeface="+mj-lt"/>
              <a:buNone/>
              <a:defRPr lang="en-GB" sz="2400" b="1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541337" lvl="0" indent="-457200">
              <a:lnSpc>
                <a:spcPct val="90000"/>
              </a:lnSpc>
              <a:spcBef>
                <a:spcPts val="0"/>
              </a:spcBef>
              <a:buSzPts val="4200"/>
            </a:pPr>
            <a:r>
              <a:rPr lang="it-IT" dirty="0"/>
              <a:t>Fare clic inserire titolo sezione</a:t>
            </a:r>
            <a:endParaRPr lang="en-GB" dirty="0"/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16453E12-3EC7-432A-BCC2-43A2FC1855B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70020" y="720265"/>
            <a:ext cx="4983480" cy="3577417"/>
          </a:xfrm>
          <a:prstGeom prst="rect">
            <a:avLst/>
          </a:prstGeom>
        </p:spPr>
        <p:txBody>
          <a:bodyPr/>
          <a:lstStyle>
            <a:lvl1pPr marL="358775" indent="-274638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it-IT" dirty="0"/>
              <a:t>Fare clic per inserire elenco puntato contenuti</a:t>
            </a:r>
            <a:endParaRPr lang="en-GB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822D44AD-E30E-43AB-95F9-500D7502AF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69327" y="4596463"/>
            <a:ext cx="1190179" cy="504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0087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 - 1/3" preserve="1" userDrawn="1">
  <p:cSld name="1_Blank - 1/3">
    <p:bg>
      <p:bgRef idx="1001">
        <a:schemeClr val="bg1"/>
      </p:bgRef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/>
          <p:nvPr/>
        </p:nvSpPr>
        <p:spPr>
          <a:xfrm>
            <a:off x="1" y="0"/>
            <a:ext cx="4042035" cy="5171276"/>
          </a:xfrm>
          <a:custGeom>
            <a:avLst/>
            <a:gdLst/>
            <a:ahLst/>
            <a:cxnLst/>
            <a:rect l="l" t="t" r="r" b="b"/>
            <a:pathLst>
              <a:path w="161407" h="206500" extrusionOk="0">
                <a:moveTo>
                  <a:pt x="71935" y="206500"/>
                </a:moveTo>
                <a:lnTo>
                  <a:pt x="161407" y="0"/>
                </a:lnTo>
                <a:lnTo>
                  <a:pt x="0" y="0"/>
                </a:lnTo>
                <a:lnTo>
                  <a:pt x="0" y="20614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</p:sp>
      <p:sp>
        <p:nvSpPr>
          <p:cNvPr id="69" name="Google Shape;69;p12"/>
          <p:cNvSpPr/>
          <p:nvPr/>
        </p:nvSpPr>
        <p:spPr>
          <a:xfrm>
            <a:off x="2385871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266841-FA86-43B5-BBD7-066DFE33A2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321" y="9242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rgbClr val="FF99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lezione</a:t>
            </a:r>
            <a:endParaRPr lang="en-GB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8C940D76-128E-4708-8080-94F18F637C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314" y="720265"/>
            <a:ext cx="2892425" cy="1585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358775" indent="-276225">
              <a:buFont typeface="+mj-lt"/>
              <a:buNone/>
              <a:defRPr lang="en-GB" sz="2400" b="1" dirty="0">
                <a:solidFill>
                  <a:srgbClr val="FF99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541337" lvl="0" indent="-457200">
              <a:lnSpc>
                <a:spcPct val="90000"/>
              </a:lnSpc>
              <a:spcBef>
                <a:spcPts val="0"/>
              </a:spcBef>
              <a:buSzPts val="4200"/>
            </a:pPr>
            <a:r>
              <a:rPr lang="it-IT" dirty="0"/>
              <a:t>Fare clic </a:t>
            </a:r>
            <a:r>
              <a:rPr lang="it-IT" dirty="0" err="1"/>
              <a:t>ins</a:t>
            </a:r>
            <a:r>
              <a:rPr lang="it-IT" dirty="0"/>
              <a:t>&lt;</a:t>
            </a:r>
            <a:r>
              <a:rPr lang="it-IT" dirty="0" err="1"/>
              <a:t>erire</a:t>
            </a:r>
            <a:r>
              <a:rPr lang="it-IT" dirty="0"/>
              <a:t> titolo sezione</a:t>
            </a:r>
            <a:endParaRPr lang="en-GB" dirty="0"/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16453E12-3EC7-432A-BCC2-43A2FC1855B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70020" y="720265"/>
            <a:ext cx="4983480" cy="3577417"/>
          </a:xfrm>
          <a:prstGeom prst="rect">
            <a:avLst/>
          </a:prstGeom>
        </p:spPr>
        <p:txBody>
          <a:bodyPr/>
          <a:lstStyle>
            <a:lvl1pPr marL="358775" indent="-274638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it-IT" dirty="0"/>
              <a:t>Fare clic per inserire elenco puntato contenuti</a:t>
            </a:r>
            <a:endParaRPr lang="en-GB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822D44AD-E30E-43AB-95F9-500D7502AF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69327" y="4596463"/>
            <a:ext cx="1190179" cy="504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8194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" preserve="1" userDrawn="1">
  <p:cSld name="1_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>
            <a:off x="12" y="-19"/>
            <a:ext cx="5713277" cy="5147878"/>
          </a:xfrm>
          <a:custGeom>
            <a:avLst/>
            <a:gdLst/>
            <a:ahLst/>
            <a:cxnLst/>
            <a:rect l="l" t="t" r="r" b="b"/>
            <a:pathLst>
              <a:path w="4644941" h="4202349" extrusionOk="0">
                <a:moveTo>
                  <a:pt x="2816531" y="4202349"/>
                </a:moveTo>
                <a:lnTo>
                  <a:pt x="0" y="4202349"/>
                </a:lnTo>
                <a:lnTo>
                  <a:pt x="0" y="0"/>
                </a:lnTo>
                <a:lnTo>
                  <a:pt x="4644942" y="0"/>
                </a:lnTo>
                <a:lnTo>
                  <a:pt x="2816531" y="4202349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3807571" y="1106345"/>
            <a:ext cx="1603739" cy="2930810"/>
          </a:xfrm>
          <a:custGeom>
            <a:avLst/>
            <a:gdLst/>
            <a:ahLst/>
            <a:cxnLst/>
            <a:rect l="l" t="t" r="r" b="b"/>
            <a:pathLst>
              <a:path w="1303852" h="2392498" extrusionOk="0">
                <a:moveTo>
                  <a:pt x="1040950" y="0"/>
                </a:moveTo>
                <a:lnTo>
                  <a:pt x="0" y="2392499"/>
                </a:lnTo>
                <a:lnTo>
                  <a:pt x="262902" y="2392499"/>
                </a:lnTo>
                <a:lnTo>
                  <a:pt x="1303852" y="0"/>
                </a:lnTo>
                <a:lnTo>
                  <a:pt x="1040950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7150" dist="19050" algn="bl" rotWithShape="0">
              <a:schemeClr val="dk1">
                <a:alpha val="30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457200" y="2065057"/>
            <a:ext cx="3477000" cy="901309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3000" b="1" i="0" u="none" strike="noStrike" cap="none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336131C-E084-4319-BACC-268159EA41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577" y="1631081"/>
            <a:ext cx="3476625" cy="337191"/>
          </a:xfrm>
          <a:prstGeom prst="rect">
            <a:avLst/>
          </a:prstGeom>
        </p:spPr>
        <p:txBody>
          <a:bodyPr/>
          <a:lstStyle>
            <a:lvl1pPr marL="76200" indent="0">
              <a:buNone/>
              <a:defRPr lang="en-GB" sz="1400" b="0" i="0" u="none" strike="noStrike" cap="none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defRPr>
            </a:lvl1pPr>
          </a:lstStyle>
          <a:p>
            <a:pPr lvl="0"/>
            <a:r>
              <a:rPr lang="it-IT" dirty="0"/>
              <a:t>Fare clic inserire la settimana</a:t>
            </a:r>
            <a:endParaRPr lang="en-GB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A3EED8FB-7F10-483B-8D80-04848E95A16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322" y="92428"/>
            <a:ext cx="4992687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serie</a:t>
            </a:r>
            <a:endParaRPr lang="en-GB" dirty="0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00ED64F6-4CFA-4B91-8408-59847B5DE1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Immagine 9">
            <a:extLst>
              <a:ext uri="{FF2B5EF4-FFF2-40B4-BE49-F238E27FC236}">
                <a16:creationId xmlns:a16="http://schemas.microsoft.com/office/drawing/2014/main" id="{186FBAED-16B1-4132-B0EB-57BA0670AE9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7330" y="44539"/>
            <a:ext cx="1210579" cy="50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6911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 - 1/3" preserve="1" userDrawn="1">
  <p:cSld name="1_Blank - 1/3">
    <p:bg>
      <p:bgRef idx="1001">
        <a:schemeClr val="bg1"/>
      </p:bgRef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/>
          <p:nvPr/>
        </p:nvSpPr>
        <p:spPr>
          <a:xfrm>
            <a:off x="1" y="0"/>
            <a:ext cx="4042035" cy="5171276"/>
          </a:xfrm>
          <a:custGeom>
            <a:avLst/>
            <a:gdLst/>
            <a:ahLst/>
            <a:cxnLst/>
            <a:rect l="l" t="t" r="r" b="b"/>
            <a:pathLst>
              <a:path w="161407" h="206500" extrusionOk="0">
                <a:moveTo>
                  <a:pt x="71935" y="206500"/>
                </a:moveTo>
                <a:lnTo>
                  <a:pt x="161407" y="0"/>
                </a:lnTo>
                <a:lnTo>
                  <a:pt x="0" y="0"/>
                </a:lnTo>
                <a:lnTo>
                  <a:pt x="0" y="20614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</p:sp>
      <p:sp>
        <p:nvSpPr>
          <p:cNvPr id="69" name="Google Shape;69;p12"/>
          <p:cNvSpPr/>
          <p:nvPr/>
        </p:nvSpPr>
        <p:spPr>
          <a:xfrm>
            <a:off x="2385871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00095B15-CC3D-4B46-9239-32D4F03A62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69327" y="4596463"/>
            <a:ext cx="1190179" cy="504924"/>
          </a:xfrm>
          <a:prstGeom prst="rect">
            <a:avLst/>
          </a:prstGeom>
        </p:spPr>
      </p:pic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266841-FA86-43B5-BBD7-066DFE33A2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321" y="9242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lezione</a:t>
            </a:r>
            <a:endParaRPr lang="en-GB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8C940D76-128E-4708-8080-94F18F637C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314" y="720265"/>
            <a:ext cx="2892425" cy="1585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358775" indent="-276225">
              <a:buFont typeface="+mj-lt"/>
              <a:buNone/>
              <a:defRPr lang="en-GB" sz="2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541337" lvl="0" indent="-457200">
              <a:lnSpc>
                <a:spcPct val="90000"/>
              </a:lnSpc>
              <a:spcBef>
                <a:spcPts val="0"/>
              </a:spcBef>
              <a:buSzPts val="4200"/>
            </a:pPr>
            <a:r>
              <a:rPr lang="it-IT" dirty="0"/>
              <a:t>Fare clic inserire titolo sezione</a:t>
            </a:r>
            <a:endParaRPr lang="en-GB" dirty="0"/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16453E12-3EC7-432A-BCC2-43A2FC1855B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70020" y="720265"/>
            <a:ext cx="4983480" cy="3577417"/>
          </a:xfrm>
          <a:prstGeom prst="rect">
            <a:avLst/>
          </a:prstGeom>
        </p:spPr>
        <p:txBody>
          <a:bodyPr/>
          <a:lstStyle>
            <a:lvl1pPr marL="358775" indent="-274638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it-IT" dirty="0"/>
              <a:t>Fare clic per inserire elenco puntato contenuti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19171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yout personalizza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9">
            <a:extLst>
              <a:ext uri="{FF2B5EF4-FFF2-40B4-BE49-F238E27FC236}">
                <a16:creationId xmlns:a16="http://schemas.microsoft.com/office/drawing/2014/main" id="{89DFB4C3-B602-4FA3-95E2-678B5112400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14318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49" y="107139"/>
            <a:ext cx="8286808" cy="535785"/>
          </a:xfrm>
        </p:spPr>
        <p:txBody>
          <a:bodyPr/>
          <a:lstStyle>
            <a:lvl1pPr>
              <a:defRPr sz="2100"/>
            </a:lvl1pPr>
          </a:lstStyle>
          <a:p>
            <a:r>
              <a:rPr lang="en-US" dirty="0"/>
              <a:t>Click to edit Master title style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348" y="750082"/>
            <a:ext cx="8286808" cy="3844541"/>
          </a:xfrm>
        </p:spPr>
        <p:txBody>
          <a:bodyPr/>
          <a:lstStyle>
            <a:lvl1pPr>
              <a:buNone/>
              <a:defRPr sz="1200">
                <a:latin typeface="Swis721 BT" pitchFamily="34" charset="0"/>
              </a:defRPr>
            </a:lvl1pPr>
            <a:lvl2pPr>
              <a:buNone/>
              <a:defRPr sz="1050">
                <a:latin typeface="Swis721 BT" pitchFamily="34" charset="0"/>
              </a:defRPr>
            </a:lvl2pPr>
            <a:lvl3pPr>
              <a:buNone/>
              <a:defRPr sz="1050">
                <a:latin typeface="Swis721 BT" pitchFamily="34" charset="0"/>
              </a:defRPr>
            </a:lvl3pPr>
            <a:lvl4pPr>
              <a:buNone/>
              <a:defRPr sz="1050">
                <a:latin typeface="Swis721 BT" pitchFamily="34" charset="0"/>
              </a:defRPr>
            </a:lvl4pPr>
            <a:lvl5pPr>
              <a:buNone/>
              <a:defRPr sz="1050">
                <a:latin typeface="Swis721 BT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it-IT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820A33-00F9-46CC-AD6C-F7AC6A879C4B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872744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88785B-2B63-449E-95D5-AA90E4A65FE9}" type="slidenum">
              <a:rPr lang="it-IT">
                <a:solidFill>
                  <a:srgbClr val="000000"/>
                </a:solidFill>
              </a:rPr>
              <a:pPr/>
              <a:t>‹#›</a:t>
            </a:fld>
            <a:endParaRPr 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6726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461DB742-2EF3-403D-BAAB-ADB5BD0115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  <p:sp>
        <p:nvSpPr>
          <p:cNvPr id="12" name="Segnaposto testo 9">
            <a:extLst>
              <a:ext uri="{FF2B5EF4-FFF2-40B4-BE49-F238E27FC236}">
                <a16:creationId xmlns:a16="http://schemas.microsoft.com/office/drawing/2014/main" id="{20031232-4D3D-460B-911B-435EFB4777A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35252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rgbClr val="FFB13F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12" name="Segnaposto testo 9">
            <a:extLst>
              <a:ext uri="{FF2B5EF4-FFF2-40B4-BE49-F238E27FC236}">
                <a16:creationId xmlns:a16="http://schemas.microsoft.com/office/drawing/2014/main" id="{20031232-4D3D-460B-911B-435EFB4777A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6" name="Immagine 9">
            <a:extLst>
              <a:ext uri="{FF2B5EF4-FFF2-40B4-BE49-F238E27FC236}">
                <a16:creationId xmlns:a16="http://schemas.microsoft.com/office/drawing/2014/main" id="{D86A798F-96FA-4F1A-92F0-D3E2EE00E6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0994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6" name="Immagine 9">
            <a:extLst>
              <a:ext uri="{FF2B5EF4-FFF2-40B4-BE49-F238E27FC236}">
                <a16:creationId xmlns:a16="http://schemas.microsoft.com/office/drawing/2014/main" id="{2C501BB5-2942-42A7-92A7-30C0104D26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2821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6" name="Immagine 9">
            <a:extLst>
              <a:ext uri="{FF2B5EF4-FFF2-40B4-BE49-F238E27FC236}">
                <a16:creationId xmlns:a16="http://schemas.microsoft.com/office/drawing/2014/main" id="{3603BD85-9289-4FC1-9777-290482CA7F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7778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3FB0F25-238F-4FE5-AAAE-6FC79B9230B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993" y="628190"/>
            <a:ext cx="2567684" cy="2121718"/>
          </a:xfrm>
          <a:prstGeom prst="rect">
            <a:avLst/>
          </a:prstGeom>
          <a:ln>
            <a:noFill/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BFAB89E-7A30-490F-8BDA-CE9BBB7F24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3842"/>
          <a:stretch/>
        </p:blipFill>
        <p:spPr>
          <a:xfrm>
            <a:off x="3071082" y="632336"/>
            <a:ext cx="2544304" cy="2117571"/>
          </a:xfrm>
          <a:prstGeom prst="rect">
            <a:avLst/>
          </a:prstGeom>
          <a:ln>
            <a:noFill/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57C79C2-2CDD-4F73-9810-126000C907D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709274" y="628190"/>
            <a:ext cx="2548132" cy="2117572"/>
          </a:xfrm>
          <a:prstGeom prst="rect">
            <a:avLst/>
          </a:prstGeom>
          <a:ln>
            <a:noFill/>
          </a:ln>
        </p:spPr>
      </p:pic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13" name="Immagine 9">
            <a:extLst>
              <a:ext uri="{FF2B5EF4-FFF2-40B4-BE49-F238E27FC236}">
                <a16:creationId xmlns:a16="http://schemas.microsoft.com/office/drawing/2014/main" id="{9334689C-8374-47F1-9F5A-143B323BF1F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5754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LEGO, toy&#10;&#10;Description automatically generated">
            <a:extLst>
              <a:ext uri="{FF2B5EF4-FFF2-40B4-BE49-F238E27FC236}">
                <a16:creationId xmlns:a16="http://schemas.microsoft.com/office/drawing/2014/main" id="{94B78BA1-D001-43A1-AA75-23C645D58B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66927" y="1674446"/>
            <a:ext cx="2572351" cy="3466797"/>
          </a:xfrm>
          <a:prstGeom prst="rect">
            <a:avLst/>
          </a:prstGeom>
        </p:spPr>
      </p:pic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11" name="Immagine 9">
            <a:extLst>
              <a:ext uri="{FF2B5EF4-FFF2-40B4-BE49-F238E27FC236}">
                <a16:creationId xmlns:a16="http://schemas.microsoft.com/office/drawing/2014/main" id="{1C598754-CA08-4547-85CE-06A60FDF6D7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3924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25A161B-2664-484F-97D4-44E1F4B3B7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7224" y="549561"/>
            <a:ext cx="8282498" cy="4486353"/>
          </a:xfrm>
          <a:prstGeom prst="rect">
            <a:avLst/>
          </a:prstGeom>
        </p:spPr>
      </p:pic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rgbClr val="1CA6DF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6948377" y="297246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12" name="Immagine 9">
            <a:extLst>
              <a:ext uri="{FF2B5EF4-FFF2-40B4-BE49-F238E27FC236}">
                <a16:creationId xmlns:a16="http://schemas.microsoft.com/office/drawing/2014/main" id="{E0CA2852-DA2F-40EA-9C53-36413AE2C33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1251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7220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blipFill dpi="0" rotWithShape="1">
          <a:blip r:embed="rId25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Google Shape;9;p1"/>
          <p:cNvCxnSpPr>
            <a:cxnSpLocks/>
          </p:cNvCxnSpPr>
          <p:nvPr/>
        </p:nvCxnSpPr>
        <p:spPr>
          <a:xfrm>
            <a:off x="457200" y="2982549"/>
            <a:ext cx="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3" name="Immagine 2"/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Immagine 3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5181" y="4612352"/>
            <a:ext cx="1210579" cy="509884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65" r:id="rId2"/>
    <p:sldLayoutId id="2147483666" r:id="rId3"/>
    <p:sldLayoutId id="2147483667" r:id="rId4"/>
    <p:sldLayoutId id="2147483662" r:id="rId5"/>
    <p:sldLayoutId id="2147483668" r:id="rId6"/>
    <p:sldLayoutId id="2147483674" r:id="rId7"/>
    <p:sldLayoutId id="2147483671" r:id="rId8"/>
    <p:sldLayoutId id="2147483673" r:id="rId9"/>
    <p:sldLayoutId id="2147483678" r:id="rId10"/>
    <p:sldLayoutId id="2147483672" r:id="rId11"/>
    <p:sldLayoutId id="2147483669" r:id="rId12"/>
    <p:sldLayoutId id="2147483650" r:id="rId13"/>
    <p:sldLayoutId id="2147483676" r:id="rId14"/>
    <p:sldLayoutId id="2147483677" r:id="rId15"/>
    <p:sldLayoutId id="2147483663" r:id="rId16"/>
    <p:sldLayoutId id="2147483675" r:id="rId17"/>
    <p:sldLayoutId id="2147483664" r:id="rId18"/>
    <p:sldLayoutId id="2147483680" r:id="rId19"/>
    <p:sldLayoutId id="2147483670" r:id="rId20"/>
    <p:sldLayoutId id="2147483679" r:id="rId21"/>
    <p:sldLayoutId id="2147483681" r:id="rId22"/>
    <p:sldLayoutId id="2147483682" r:id="rId2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asdeasoft.net/?get-started-webinars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hyperlink" Target="https://asdeasoft.net/forum/viewforum.php?f=53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hdfgroup.org/" TargetMode="External"/><Relationship Id="rId13" Type="http://schemas.openxmlformats.org/officeDocument/2006/relationships/hyperlink" Target="https://opensees.berkeley.edu/wiki/index.php/Main_Page" TargetMode="External"/><Relationship Id="rId18" Type="http://schemas.openxmlformats.org/officeDocument/2006/relationships/hyperlink" Target="https://github.com/OpenSees/OpenSees" TargetMode="External"/><Relationship Id="rId26" Type="http://schemas.openxmlformats.org/officeDocument/2006/relationships/hyperlink" Target="https://asdeasoft.net/pdf/_STKO%20Manual_.pdf" TargetMode="External"/><Relationship Id="rId3" Type="http://schemas.openxmlformats.org/officeDocument/2006/relationships/hyperlink" Target="https://asdeasoft.net/pdf/STKO%20Installation%20guide.pdf" TargetMode="External"/><Relationship Id="rId21" Type="http://schemas.openxmlformats.org/officeDocument/2006/relationships/hyperlink" Target="mailto:pchi893@aucklanduni.ac.nz" TargetMode="External"/><Relationship Id="rId7" Type="http://schemas.openxmlformats.org/officeDocument/2006/relationships/hyperlink" Target="https://asdeasoft.net/?opensees_validation" TargetMode="External"/><Relationship Id="rId12" Type="http://schemas.openxmlformats.org/officeDocument/2006/relationships/hyperlink" Target="https://opensees.berkeley.edu/index.php" TargetMode="External"/><Relationship Id="rId17" Type="http://schemas.openxmlformats.org/officeDocument/2006/relationships/hyperlink" Target="https://www.facebook.com/groups/opensees/" TargetMode="External"/><Relationship Id="rId25" Type="http://schemas.openxmlformats.org/officeDocument/2006/relationships/hyperlink" Target="http://www.nafems.org/" TargetMode="External"/><Relationship Id="rId2" Type="http://schemas.openxmlformats.org/officeDocument/2006/relationships/notesSlide" Target="../notesSlides/notesSlide14.xml"/><Relationship Id="rId16" Type="http://schemas.openxmlformats.org/officeDocument/2006/relationships/hyperlink" Target="https://opensees.berkeley.edu/community/index.php" TargetMode="External"/><Relationship Id="rId20" Type="http://schemas.openxmlformats.org/officeDocument/2006/relationships/hyperlink" Target="https://www.youtube.com/channel/UCNnQc_JjWz-gJh4GQwQZHNA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asdeasoft.net/pdf/MPCO_Recorder.pdf" TargetMode="External"/><Relationship Id="rId11" Type="http://schemas.openxmlformats.org/officeDocument/2006/relationships/hyperlink" Target="http://www1.coe.neu.edu/~jfhajjar/home/Denavit%20and%20Hajjar%20-%20Geometric%20Nonlinearity%20in%20OpenSees%20-%20Report%20No.%20NEU-CEE-2013-02%202013.pdf" TargetMode="External"/><Relationship Id="rId24" Type="http://schemas.openxmlformats.org/officeDocument/2006/relationships/hyperlink" Target="https://asdeasoft.net/?product-stko" TargetMode="External"/><Relationship Id="rId5" Type="http://schemas.openxmlformats.org/officeDocument/2006/relationships/hyperlink" Target="https://asdeasoft.net/stko-wiki/" TargetMode="External"/><Relationship Id="rId15" Type="http://schemas.openxmlformats.org/officeDocument/2006/relationships/hyperlink" Target="https://opensees.github.io/OpenSeesDocumentation/index.html" TargetMode="External"/><Relationship Id="rId23" Type="http://schemas.openxmlformats.org/officeDocument/2006/relationships/hyperlink" Target="https://portwooddigital.com/" TargetMode="External"/><Relationship Id="rId10" Type="http://schemas.openxmlformats.org/officeDocument/2006/relationships/hyperlink" Target="https://portwooddigital.com/2021/04/28/syllabus-by-blogging/" TargetMode="External"/><Relationship Id="rId19" Type="http://schemas.openxmlformats.org/officeDocument/2006/relationships/hyperlink" Target="https://opensees.berkeley.edu/wiki/index.php/Examples" TargetMode="External"/><Relationship Id="rId4" Type="http://schemas.openxmlformats.org/officeDocument/2006/relationships/hyperlink" Target="https://docs.python.org/3/tutorial/index.html" TargetMode="External"/><Relationship Id="rId9" Type="http://schemas.openxmlformats.org/officeDocument/2006/relationships/hyperlink" Target="https://www.hdfgroup.org/downloads/hdfview/" TargetMode="External"/><Relationship Id="rId14" Type="http://schemas.openxmlformats.org/officeDocument/2006/relationships/hyperlink" Target="https://opensees.berkeley.edu/OpenSees/manuals/usermanual/OpenSeesCommandLanguageManualJune2006.pdf" TargetMode="External"/><Relationship Id="rId22" Type="http://schemas.openxmlformats.org/officeDocument/2006/relationships/hyperlink" Target="https://courses.silviasbrainery.com/" TargetMode="External"/><Relationship Id="rId27" Type="http://schemas.openxmlformats.org/officeDocument/2006/relationships/hyperlink" Target="https://www.youtube.com/playlist?list=PLxIjVL0KnONuxLl5QkvVxyiSKy3Gah29Q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asdeasoft.net/forum/viewforum.php?f=54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Relationship Id="rId5" Type="http://schemas.openxmlformats.org/officeDocument/2006/relationships/hyperlink" Target="div%3eIcons%20made%20by%20%3ca%20href=%22https:/www.freepik.com%22%20title=%22Freepik%22%3eFreepik%3c/a%3e%20from%20%3ca%20href=%22https:/www.flaticon.com/%22%20title=%22Flaticon%22%3ewww.flaticon.com%3c/a%3e%3c/div" TargetMode="External"/><Relationship Id="rId4" Type="http://schemas.openxmlformats.org/officeDocument/2006/relationships/hyperlink" Target="https://www.slidescarnival.com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5" Type="http://schemas.openxmlformats.org/officeDocument/2006/relationships/hyperlink" Target="https://asdeasoft.net/?get-started-webinars" TargetMode="External"/><Relationship Id="rId4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www.researchgate.net/publication/245305057_Plastic_Hinge_Integration_Methods_for_Force-Based_Beam-Column_Elements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riangolo isoscele 27">
            <a:extLst>
              <a:ext uri="{FF2B5EF4-FFF2-40B4-BE49-F238E27FC236}">
                <a16:creationId xmlns:a16="http://schemas.microsoft.com/office/drawing/2014/main" id="{13DA0902-F6D5-4899-85F1-BEFC00C2B41A}"/>
              </a:ext>
            </a:extLst>
          </p:cNvPr>
          <p:cNvSpPr/>
          <p:nvPr/>
        </p:nvSpPr>
        <p:spPr>
          <a:xfrm rot="10800000">
            <a:off x="606428" y="2832165"/>
            <a:ext cx="520694" cy="628728"/>
          </a:xfrm>
          <a:prstGeom prst="triangle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7" name="Titolo 6">
            <a:extLst>
              <a:ext uri="{FF2B5EF4-FFF2-40B4-BE49-F238E27FC236}">
                <a16:creationId xmlns:a16="http://schemas.microsoft.com/office/drawing/2014/main" id="{984B2710-353E-41B4-B5D7-0585159A9B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599" y="434955"/>
            <a:ext cx="4563883" cy="901309"/>
          </a:xfrm>
        </p:spPr>
        <p:txBody>
          <a:bodyPr/>
          <a:lstStyle/>
          <a:p>
            <a:r>
              <a:rPr lang="en-US" dirty="0"/>
              <a:t>GET STARTED in OpenSees with STKO</a:t>
            </a:r>
          </a:p>
        </p:txBody>
      </p:sp>
      <p:sp>
        <p:nvSpPr>
          <p:cNvPr id="10" name="Segnaposto testo 7">
            <a:extLst>
              <a:ext uri="{FF2B5EF4-FFF2-40B4-BE49-F238E27FC236}">
                <a16:creationId xmlns:a16="http://schemas.microsoft.com/office/drawing/2014/main" id="{C00FD74A-8B91-4E53-A3A5-A621BFCD9B1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7322" y="1347840"/>
            <a:ext cx="4563883" cy="2601546"/>
          </a:xfrm>
        </p:spPr>
        <p:txBody>
          <a:bodyPr/>
          <a:lstStyle/>
          <a:p>
            <a:r>
              <a:rPr lang="en-US" sz="1800" dirty="0">
                <a:solidFill>
                  <a:schemeClr val="bg1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starting </a:t>
            </a:r>
            <a:r>
              <a:rPr lang="en-US" sz="1800" b="1" u="sng" dirty="0">
                <a:solidFill>
                  <a:schemeClr val="bg1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from scratch</a:t>
            </a:r>
          </a:p>
          <a:p>
            <a:endParaRPr lang="en-US" sz="1800" dirty="0">
              <a:solidFill>
                <a:schemeClr val="bg1"/>
              </a:solidFill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>
              <a:tabLst>
                <a:tab pos="898525" algn="l"/>
                <a:tab pos="1433513" algn="l"/>
              </a:tabLst>
            </a:pPr>
            <a:r>
              <a:rPr lang="en-US" sz="1800" b="1" dirty="0">
                <a:solidFill>
                  <a:schemeClr val="bg1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20 classes</a:t>
            </a:r>
          </a:p>
        </p:txBody>
      </p:sp>
      <p:sp>
        <p:nvSpPr>
          <p:cNvPr id="12" name="Segnaposto testo 8">
            <a:extLst>
              <a:ext uri="{FF2B5EF4-FFF2-40B4-BE49-F238E27FC236}">
                <a16:creationId xmlns:a16="http://schemas.microsoft.com/office/drawing/2014/main" id="{15B2AD9F-5DC3-4F63-9603-8A1321F4D496}"/>
              </a:ext>
            </a:extLst>
          </p:cNvPr>
          <p:cNvSpPr txBox="1">
            <a:spLocks/>
          </p:cNvSpPr>
          <p:nvPr/>
        </p:nvSpPr>
        <p:spPr>
          <a:xfrm>
            <a:off x="87322" y="92428"/>
            <a:ext cx="3381091" cy="26269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76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/>
              <a:t>Welcome to: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F43EFBEB-6123-41DE-B54B-B2BD97A99F30}"/>
              </a:ext>
            </a:extLst>
          </p:cNvPr>
          <p:cNvSpPr txBox="1"/>
          <p:nvPr/>
        </p:nvSpPr>
        <p:spPr>
          <a:xfrm>
            <a:off x="137549" y="4334353"/>
            <a:ext cx="311266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Support materials uploaded </a:t>
            </a:r>
            <a:r>
              <a:rPr lang="en-US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hlinkClick r:id="rId3"/>
              </a:rPr>
              <a:t>here</a:t>
            </a:r>
            <a:r>
              <a:rPr lang="en-US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within 24h</a:t>
            </a:r>
            <a:endParaRPr lang="en-US" sz="1100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F831D080-6302-42A2-8557-D98D7523F0EF}"/>
              </a:ext>
            </a:extLst>
          </p:cNvPr>
          <p:cNvSpPr/>
          <p:nvPr/>
        </p:nvSpPr>
        <p:spPr>
          <a:xfrm>
            <a:off x="214668" y="2832165"/>
            <a:ext cx="652108" cy="628729"/>
          </a:xfrm>
          <a:prstGeom prst="rect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" panose="020B0606030504020204" pitchFamily="34" charset="0"/>
              </a:rPr>
              <a:t>30</a:t>
            </a:r>
          </a:p>
          <a:p>
            <a:pPr algn="ctr"/>
            <a:r>
              <a:rPr lang="it-IT" b="1" dirty="0">
                <a:latin typeface="Open Sans" panose="020B0606030504020204" pitchFamily="34" charset="0"/>
              </a:rPr>
              <a:t>min</a:t>
            </a:r>
            <a:endParaRPr lang="en-GB" b="1" dirty="0">
              <a:latin typeface="Open Sans" panose="020B0606030504020204" pitchFamily="34" charset="0"/>
            </a:endParaRPr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2038E18C-B5C4-4613-83B2-70325195C1DA}"/>
              </a:ext>
            </a:extLst>
          </p:cNvPr>
          <p:cNvSpPr/>
          <p:nvPr/>
        </p:nvSpPr>
        <p:spPr>
          <a:xfrm>
            <a:off x="1225710" y="2832165"/>
            <a:ext cx="652108" cy="628729"/>
          </a:xfrm>
          <a:prstGeom prst="rect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dirty="0">
                <a:latin typeface="Open Sans" panose="020B0606030504020204" pitchFamily="34" charset="0"/>
              </a:rPr>
              <a:t>??</a:t>
            </a:r>
            <a:endParaRPr lang="en-GB" sz="2800" b="1" dirty="0">
              <a:latin typeface="Open Sans" panose="020B0606030504020204" pitchFamily="34" charset="0"/>
            </a:endParaRPr>
          </a:p>
        </p:txBody>
      </p:sp>
      <p:sp>
        <p:nvSpPr>
          <p:cNvPr id="29" name="Triangolo isoscele 28">
            <a:extLst>
              <a:ext uri="{FF2B5EF4-FFF2-40B4-BE49-F238E27FC236}">
                <a16:creationId xmlns:a16="http://schemas.microsoft.com/office/drawing/2014/main" id="{93DE2BAB-5A11-44A0-A729-DF8C31610CB0}"/>
              </a:ext>
            </a:extLst>
          </p:cNvPr>
          <p:cNvSpPr/>
          <p:nvPr/>
        </p:nvSpPr>
        <p:spPr>
          <a:xfrm>
            <a:off x="963022" y="2832165"/>
            <a:ext cx="520694" cy="628728"/>
          </a:xfrm>
          <a:prstGeom prst="triangle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30" name="Triangolo isoscele 29">
            <a:extLst>
              <a:ext uri="{FF2B5EF4-FFF2-40B4-BE49-F238E27FC236}">
                <a16:creationId xmlns:a16="http://schemas.microsoft.com/office/drawing/2014/main" id="{E64404CA-6CA8-4CEE-B5C2-B563517E97C0}"/>
              </a:ext>
            </a:extLst>
          </p:cNvPr>
          <p:cNvSpPr/>
          <p:nvPr/>
        </p:nvSpPr>
        <p:spPr>
          <a:xfrm rot="10800000" flipV="1">
            <a:off x="2368166" y="2832165"/>
            <a:ext cx="520694" cy="628728"/>
          </a:xfrm>
          <a:prstGeom prst="triangle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31" name="Rettangolo 30">
            <a:extLst>
              <a:ext uri="{FF2B5EF4-FFF2-40B4-BE49-F238E27FC236}">
                <a16:creationId xmlns:a16="http://schemas.microsoft.com/office/drawing/2014/main" id="{BB1618C2-4CE3-4F08-A122-A1576D2BCDB6}"/>
              </a:ext>
            </a:extLst>
          </p:cNvPr>
          <p:cNvSpPr/>
          <p:nvPr/>
        </p:nvSpPr>
        <p:spPr>
          <a:xfrm flipV="1">
            <a:off x="1976406" y="2832164"/>
            <a:ext cx="652108" cy="628729"/>
          </a:xfrm>
          <a:prstGeom prst="rect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" panose="020B0606030504020204" pitchFamily="34" charset="0"/>
            </a:endParaRPr>
          </a:p>
        </p:txBody>
      </p:sp>
      <p:sp>
        <p:nvSpPr>
          <p:cNvPr id="32" name="Rettangolo 31">
            <a:extLst>
              <a:ext uri="{FF2B5EF4-FFF2-40B4-BE49-F238E27FC236}">
                <a16:creationId xmlns:a16="http://schemas.microsoft.com/office/drawing/2014/main" id="{277909E9-F8A4-49CD-B999-3C008C4DA5AB}"/>
              </a:ext>
            </a:extLst>
          </p:cNvPr>
          <p:cNvSpPr/>
          <p:nvPr/>
        </p:nvSpPr>
        <p:spPr>
          <a:xfrm flipV="1">
            <a:off x="2987448" y="2832164"/>
            <a:ext cx="652108" cy="628729"/>
          </a:xfrm>
          <a:prstGeom prst="rect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latin typeface="Open Sans" panose="020B0606030504020204" pitchFamily="34" charset="0"/>
            </a:endParaRPr>
          </a:p>
        </p:txBody>
      </p:sp>
      <p:sp>
        <p:nvSpPr>
          <p:cNvPr id="33" name="Triangolo isoscele 32">
            <a:extLst>
              <a:ext uri="{FF2B5EF4-FFF2-40B4-BE49-F238E27FC236}">
                <a16:creationId xmlns:a16="http://schemas.microsoft.com/office/drawing/2014/main" id="{C130CFD9-C0B1-4428-9ACA-437E2B8B4D6E}"/>
              </a:ext>
            </a:extLst>
          </p:cNvPr>
          <p:cNvSpPr/>
          <p:nvPr/>
        </p:nvSpPr>
        <p:spPr>
          <a:xfrm flipV="1">
            <a:off x="2729523" y="2832165"/>
            <a:ext cx="520694" cy="628728"/>
          </a:xfrm>
          <a:prstGeom prst="triangle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grpSp>
        <p:nvGrpSpPr>
          <p:cNvPr id="19" name="Google Shape;371;p40">
            <a:extLst>
              <a:ext uri="{FF2B5EF4-FFF2-40B4-BE49-F238E27FC236}">
                <a16:creationId xmlns:a16="http://schemas.microsoft.com/office/drawing/2014/main" id="{AB1FB888-6F6E-4893-858F-278ED2347B52}"/>
              </a:ext>
            </a:extLst>
          </p:cNvPr>
          <p:cNvGrpSpPr/>
          <p:nvPr/>
        </p:nvGrpSpPr>
        <p:grpSpPr>
          <a:xfrm>
            <a:off x="2186485" y="2948263"/>
            <a:ext cx="321571" cy="399999"/>
            <a:chOff x="596350" y="929175"/>
            <a:chExt cx="407950" cy="497475"/>
          </a:xfrm>
        </p:grpSpPr>
        <p:sp>
          <p:nvSpPr>
            <p:cNvPr id="20" name="Google Shape;372;p40">
              <a:extLst>
                <a:ext uri="{FF2B5EF4-FFF2-40B4-BE49-F238E27FC236}">
                  <a16:creationId xmlns:a16="http://schemas.microsoft.com/office/drawing/2014/main" id="{6DEA7E16-479D-43BE-9585-FCE77AB19903}"/>
                </a:ext>
              </a:extLst>
            </p:cNvPr>
            <p:cNvSpPr/>
            <p:nvPr/>
          </p:nvSpPr>
          <p:spPr>
            <a:xfrm>
              <a:off x="596350" y="953550"/>
              <a:ext cx="387250" cy="473100"/>
            </a:xfrm>
            <a:custGeom>
              <a:avLst/>
              <a:gdLst/>
              <a:ahLst/>
              <a:cxnLst/>
              <a:rect l="l" t="t" r="r" b="b"/>
              <a:pathLst>
                <a:path w="15490" h="18924" fill="none" extrusionOk="0">
                  <a:moveTo>
                    <a:pt x="15490" y="17828"/>
                  </a:moveTo>
                  <a:lnTo>
                    <a:pt x="15490" y="17828"/>
                  </a:lnTo>
                  <a:lnTo>
                    <a:pt x="15466" y="17998"/>
                  </a:lnTo>
                  <a:lnTo>
                    <a:pt x="15417" y="18169"/>
                  </a:lnTo>
                  <a:lnTo>
                    <a:pt x="15319" y="18364"/>
                  </a:lnTo>
                  <a:lnTo>
                    <a:pt x="15198" y="18534"/>
                  </a:lnTo>
                  <a:lnTo>
                    <a:pt x="15052" y="18680"/>
                  </a:lnTo>
                  <a:lnTo>
                    <a:pt x="14881" y="18802"/>
                  </a:lnTo>
                  <a:lnTo>
                    <a:pt x="14735" y="18900"/>
                  </a:lnTo>
                  <a:lnTo>
                    <a:pt x="14564" y="18924"/>
                  </a:lnTo>
                  <a:lnTo>
                    <a:pt x="1023" y="18924"/>
                  </a:lnTo>
                  <a:lnTo>
                    <a:pt x="1023" y="18924"/>
                  </a:lnTo>
                  <a:lnTo>
                    <a:pt x="853" y="18900"/>
                  </a:lnTo>
                  <a:lnTo>
                    <a:pt x="682" y="18802"/>
                  </a:lnTo>
                  <a:lnTo>
                    <a:pt x="512" y="18680"/>
                  </a:lnTo>
                  <a:lnTo>
                    <a:pt x="341" y="18534"/>
                  </a:lnTo>
                  <a:lnTo>
                    <a:pt x="219" y="18364"/>
                  </a:lnTo>
                  <a:lnTo>
                    <a:pt x="98" y="18169"/>
                  </a:lnTo>
                  <a:lnTo>
                    <a:pt x="25" y="17998"/>
                  </a:lnTo>
                  <a:lnTo>
                    <a:pt x="0" y="17828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25" y="706"/>
                  </a:lnTo>
                  <a:lnTo>
                    <a:pt x="98" y="560"/>
                  </a:lnTo>
                  <a:lnTo>
                    <a:pt x="195" y="414"/>
                  </a:lnTo>
                  <a:lnTo>
                    <a:pt x="341" y="268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28" y="24"/>
                  </a:lnTo>
                  <a:lnTo>
                    <a:pt x="974" y="0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1" name="Google Shape;373;p40">
              <a:extLst>
                <a:ext uri="{FF2B5EF4-FFF2-40B4-BE49-F238E27FC236}">
                  <a16:creationId xmlns:a16="http://schemas.microsoft.com/office/drawing/2014/main" id="{EEB9E200-C10D-4C6A-B7F4-CB8ADA8F482D}"/>
                </a:ext>
              </a:extLst>
            </p:cNvPr>
            <p:cNvSpPr/>
            <p:nvPr/>
          </p:nvSpPr>
          <p:spPr>
            <a:xfrm>
              <a:off x="626775" y="929175"/>
              <a:ext cx="377525" cy="462775"/>
            </a:xfrm>
            <a:custGeom>
              <a:avLst/>
              <a:gdLst/>
              <a:ahLst/>
              <a:cxnLst/>
              <a:rect l="l" t="t" r="r" b="b"/>
              <a:pathLst>
                <a:path w="15101" h="18511" fill="none" extrusionOk="0">
                  <a:moveTo>
                    <a:pt x="15101" y="3362"/>
                  </a:moveTo>
                  <a:lnTo>
                    <a:pt x="15101" y="17731"/>
                  </a:lnTo>
                  <a:lnTo>
                    <a:pt x="15101" y="17731"/>
                  </a:lnTo>
                  <a:lnTo>
                    <a:pt x="15077" y="17877"/>
                  </a:lnTo>
                  <a:lnTo>
                    <a:pt x="15028" y="18024"/>
                  </a:lnTo>
                  <a:lnTo>
                    <a:pt x="14979" y="18145"/>
                  </a:lnTo>
                  <a:lnTo>
                    <a:pt x="14882" y="18267"/>
                  </a:lnTo>
                  <a:lnTo>
                    <a:pt x="14760" y="18365"/>
                  </a:lnTo>
                  <a:lnTo>
                    <a:pt x="14614" y="18438"/>
                  </a:lnTo>
                  <a:lnTo>
                    <a:pt x="14468" y="18486"/>
                  </a:lnTo>
                  <a:lnTo>
                    <a:pt x="14322" y="18511"/>
                  </a:lnTo>
                  <a:lnTo>
                    <a:pt x="780" y="18511"/>
                  </a:lnTo>
                  <a:lnTo>
                    <a:pt x="780" y="18511"/>
                  </a:lnTo>
                  <a:lnTo>
                    <a:pt x="634" y="18486"/>
                  </a:lnTo>
                  <a:lnTo>
                    <a:pt x="488" y="18438"/>
                  </a:lnTo>
                  <a:lnTo>
                    <a:pt x="342" y="18365"/>
                  </a:lnTo>
                  <a:lnTo>
                    <a:pt x="220" y="18267"/>
                  </a:lnTo>
                  <a:lnTo>
                    <a:pt x="123" y="18145"/>
                  </a:lnTo>
                  <a:lnTo>
                    <a:pt x="74" y="18024"/>
                  </a:lnTo>
                  <a:lnTo>
                    <a:pt x="25" y="17877"/>
                  </a:lnTo>
                  <a:lnTo>
                    <a:pt x="1" y="17731"/>
                  </a:lnTo>
                  <a:lnTo>
                    <a:pt x="1" y="780"/>
                  </a:lnTo>
                  <a:lnTo>
                    <a:pt x="1" y="780"/>
                  </a:lnTo>
                  <a:lnTo>
                    <a:pt x="25" y="610"/>
                  </a:lnTo>
                  <a:lnTo>
                    <a:pt x="74" y="464"/>
                  </a:lnTo>
                  <a:lnTo>
                    <a:pt x="123" y="342"/>
                  </a:lnTo>
                  <a:lnTo>
                    <a:pt x="220" y="220"/>
                  </a:lnTo>
                  <a:lnTo>
                    <a:pt x="342" y="123"/>
                  </a:lnTo>
                  <a:lnTo>
                    <a:pt x="488" y="50"/>
                  </a:lnTo>
                  <a:lnTo>
                    <a:pt x="634" y="1"/>
                  </a:lnTo>
                  <a:lnTo>
                    <a:pt x="780" y="1"/>
                  </a:lnTo>
                  <a:lnTo>
                    <a:pt x="11740" y="1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2" name="Google Shape;374;p40">
              <a:extLst>
                <a:ext uri="{FF2B5EF4-FFF2-40B4-BE49-F238E27FC236}">
                  <a16:creationId xmlns:a16="http://schemas.microsoft.com/office/drawing/2014/main" id="{496361D6-AE77-4AB8-96D7-7FA45A0A8DFC}"/>
                </a:ext>
              </a:extLst>
            </p:cNvPr>
            <p:cNvSpPr/>
            <p:nvPr/>
          </p:nvSpPr>
          <p:spPr>
            <a:xfrm>
              <a:off x="688900" y="1256150"/>
              <a:ext cx="133975" cy="25"/>
            </a:xfrm>
            <a:custGeom>
              <a:avLst/>
              <a:gdLst/>
              <a:ahLst/>
              <a:cxnLst/>
              <a:rect l="l" t="t" r="r" b="b"/>
              <a:pathLst>
                <a:path w="5359" h="1" fill="none" extrusionOk="0">
                  <a:moveTo>
                    <a:pt x="5358" y="0"/>
                  </a:moveTo>
                  <a:lnTo>
                    <a:pt x="0" y="0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3" name="Google Shape;375;p40">
              <a:extLst>
                <a:ext uri="{FF2B5EF4-FFF2-40B4-BE49-F238E27FC236}">
                  <a16:creationId xmlns:a16="http://schemas.microsoft.com/office/drawing/2014/main" id="{F645E16D-C435-459D-B5D1-B77471298503}"/>
                </a:ext>
              </a:extLst>
            </p:cNvPr>
            <p:cNvSpPr/>
            <p:nvPr/>
          </p:nvSpPr>
          <p:spPr>
            <a:xfrm>
              <a:off x="688900" y="1201350"/>
              <a:ext cx="255750" cy="25"/>
            </a:xfrm>
            <a:custGeom>
              <a:avLst/>
              <a:gdLst/>
              <a:ahLst/>
              <a:cxnLst/>
              <a:rect l="l" t="t" r="r" b="b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4" name="Google Shape;376;p40">
              <a:extLst>
                <a:ext uri="{FF2B5EF4-FFF2-40B4-BE49-F238E27FC236}">
                  <a16:creationId xmlns:a16="http://schemas.microsoft.com/office/drawing/2014/main" id="{7E156DB8-3C3A-4E6F-9A17-60986A9563BD}"/>
                </a:ext>
              </a:extLst>
            </p:cNvPr>
            <p:cNvSpPr/>
            <p:nvPr/>
          </p:nvSpPr>
          <p:spPr>
            <a:xfrm>
              <a:off x="688900" y="1145950"/>
              <a:ext cx="255750" cy="25"/>
            </a:xfrm>
            <a:custGeom>
              <a:avLst/>
              <a:gdLst/>
              <a:ahLst/>
              <a:cxnLst/>
              <a:rect l="l" t="t" r="r" b="b"/>
              <a:pathLst>
                <a:path w="10230" h="1" fill="none" extrusionOk="0">
                  <a:moveTo>
                    <a:pt x="10229" y="0"/>
                  </a:moveTo>
                  <a:lnTo>
                    <a:pt x="0" y="0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5" name="Google Shape;377;p40">
              <a:extLst>
                <a:ext uri="{FF2B5EF4-FFF2-40B4-BE49-F238E27FC236}">
                  <a16:creationId xmlns:a16="http://schemas.microsoft.com/office/drawing/2014/main" id="{7A132601-8FCD-44E0-AA57-138CC0A0F47C}"/>
                </a:ext>
              </a:extLst>
            </p:cNvPr>
            <p:cNvSpPr/>
            <p:nvPr/>
          </p:nvSpPr>
          <p:spPr>
            <a:xfrm>
              <a:off x="688900" y="1090525"/>
              <a:ext cx="255750" cy="25"/>
            </a:xfrm>
            <a:custGeom>
              <a:avLst/>
              <a:gdLst/>
              <a:ahLst/>
              <a:cxnLst/>
              <a:rect l="l" t="t" r="r" b="b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6" name="Google Shape;378;p40">
              <a:extLst>
                <a:ext uri="{FF2B5EF4-FFF2-40B4-BE49-F238E27FC236}">
                  <a16:creationId xmlns:a16="http://schemas.microsoft.com/office/drawing/2014/main" id="{A087B05C-FB2B-4F3C-9ECC-5E847C26D944}"/>
                </a:ext>
              </a:extLst>
            </p:cNvPr>
            <p:cNvSpPr/>
            <p:nvPr/>
          </p:nvSpPr>
          <p:spPr>
            <a:xfrm>
              <a:off x="920250" y="929175"/>
              <a:ext cx="84050" cy="84050"/>
            </a:xfrm>
            <a:custGeom>
              <a:avLst/>
              <a:gdLst/>
              <a:ahLst/>
              <a:cxnLst/>
              <a:rect l="l" t="t" r="r" b="b"/>
              <a:pathLst>
                <a:path w="3362" h="3362" fill="none" extrusionOk="0">
                  <a:moveTo>
                    <a:pt x="1" y="2582"/>
                  </a:moveTo>
                  <a:lnTo>
                    <a:pt x="1" y="1"/>
                  </a:lnTo>
                  <a:lnTo>
                    <a:pt x="3362" y="3362"/>
                  </a:lnTo>
                  <a:lnTo>
                    <a:pt x="780" y="3362"/>
                  </a:lnTo>
                  <a:lnTo>
                    <a:pt x="780" y="3362"/>
                  </a:lnTo>
                  <a:lnTo>
                    <a:pt x="610" y="3337"/>
                  </a:lnTo>
                  <a:lnTo>
                    <a:pt x="464" y="3289"/>
                  </a:lnTo>
                  <a:lnTo>
                    <a:pt x="342" y="3216"/>
                  </a:lnTo>
                  <a:lnTo>
                    <a:pt x="220" y="3118"/>
                  </a:lnTo>
                  <a:lnTo>
                    <a:pt x="123" y="3021"/>
                  </a:lnTo>
                  <a:lnTo>
                    <a:pt x="50" y="2875"/>
                  </a:lnTo>
                  <a:lnTo>
                    <a:pt x="1" y="2729"/>
                  </a:lnTo>
                  <a:lnTo>
                    <a:pt x="1" y="2582"/>
                  </a:lnTo>
                  <a:lnTo>
                    <a:pt x="1" y="2582"/>
                  </a:lnTo>
                  <a:close/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7" name="Google Shape;386;p40">
            <a:hlinkClick r:id="rId4"/>
            <a:extLst>
              <a:ext uri="{FF2B5EF4-FFF2-40B4-BE49-F238E27FC236}">
                <a16:creationId xmlns:a16="http://schemas.microsoft.com/office/drawing/2014/main" id="{9566E8EB-C1CC-4D5F-840D-EB6B9E2B47CB}"/>
              </a:ext>
            </a:extLst>
          </p:cNvPr>
          <p:cNvSpPr/>
          <p:nvPr/>
        </p:nvSpPr>
        <p:spPr>
          <a:xfrm>
            <a:off x="3076444" y="2948263"/>
            <a:ext cx="433242" cy="399999"/>
          </a:xfrm>
          <a:custGeom>
            <a:avLst/>
            <a:gdLst/>
            <a:ahLst/>
            <a:cxnLst/>
            <a:rect l="l" t="t" r="r" b="b"/>
            <a:pathLst>
              <a:path w="16173" h="14711" fill="none" extrusionOk="0">
                <a:moveTo>
                  <a:pt x="8087" y="1"/>
                </a:moveTo>
                <a:lnTo>
                  <a:pt x="8087" y="1"/>
                </a:lnTo>
                <a:lnTo>
                  <a:pt x="7672" y="1"/>
                </a:lnTo>
                <a:lnTo>
                  <a:pt x="7258" y="25"/>
                </a:lnTo>
                <a:lnTo>
                  <a:pt x="6844" y="74"/>
                </a:lnTo>
                <a:lnTo>
                  <a:pt x="6455" y="122"/>
                </a:lnTo>
                <a:lnTo>
                  <a:pt x="6065" y="195"/>
                </a:lnTo>
                <a:lnTo>
                  <a:pt x="5675" y="293"/>
                </a:lnTo>
                <a:lnTo>
                  <a:pt x="5310" y="415"/>
                </a:lnTo>
                <a:lnTo>
                  <a:pt x="4945" y="536"/>
                </a:lnTo>
                <a:lnTo>
                  <a:pt x="4579" y="658"/>
                </a:lnTo>
                <a:lnTo>
                  <a:pt x="4238" y="829"/>
                </a:lnTo>
                <a:lnTo>
                  <a:pt x="3897" y="975"/>
                </a:lnTo>
                <a:lnTo>
                  <a:pt x="3557" y="1170"/>
                </a:lnTo>
                <a:lnTo>
                  <a:pt x="3240" y="1364"/>
                </a:lnTo>
                <a:lnTo>
                  <a:pt x="2948" y="1559"/>
                </a:lnTo>
                <a:lnTo>
                  <a:pt x="2655" y="1778"/>
                </a:lnTo>
                <a:lnTo>
                  <a:pt x="2363" y="1998"/>
                </a:lnTo>
                <a:lnTo>
                  <a:pt x="2095" y="2241"/>
                </a:lnTo>
                <a:lnTo>
                  <a:pt x="1852" y="2485"/>
                </a:lnTo>
                <a:lnTo>
                  <a:pt x="1608" y="2753"/>
                </a:lnTo>
                <a:lnTo>
                  <a:pt x="1389" y="3021"/>
                </a:lnTo>
                <a:lnTo>
                  <a:pt x="1170" y="3288"/>
                </a:lnTo>
                <a:lnTo>
                  <a:pt x="975" y="3581"/>
                </a:lnTo>
                <a:lnTo>
                  <a:pt x="804" y="3873"/>
                </a:lnTo>
                <a:lnTo>
                  <a:pt x="634" y="4190"/>
                </a:lnTo>
                <a:lnTo>
                  <a:pt x="488" y="4506"/>
                </a:lnTo>
                <a:lnTo>
                  <a:pt x="366" y="4823"/>
                </a:lnTo>
                <a:lnTo>
                  <a:pt x="244" y="5139"/>
                </a:lnTo>
                <a:lnTo>
                  <a:pt x="171" y="5480"/>
                </a:lnTo>
                <a:lnTo>
                  <a:pt x="98" y="5821"/>
                </a:lnTo>
                <a:lnTo>
                  <a:pt x="49" y="6162"/>
                </a:lnTo>
                <a:lnTo>
                  <a:pt x="1" y="6503"/>
                </a:lnTo>
                <a:lnTo>
                  <a:pt x="1" y="6869"/>
                </a:lnTo>
                <a:lnTo>
                  <a:pt x="1" y="6869"/>
                </a:lnTo>
                <a:lnTo>
                  <a:pt x="1" y="7234"/>
                </a:lnTo>
                <a:lnTo>
                  <a:pt x="49" y="7624"/>
                </a:lnTo>
                <a:lnTo>
                  <a:pt x="98" y="7989"/>
                </a:lnTo>
                <a:lnTo>
                  <a:pt x="196" y="8330"/>
                </a:lnTo>
                <a:lnTo>
                  <a:pt x="293" y="8695"/>
                </a:lnTo>
                <a:lnTo>
                  <a:pt x="415" y="9036"/>
                </a:lnTo>
                <a:lnTo>
                  <a:pt x="561" y="9377"/>
                </a:lnTo>
                <a:lnTo>
                  <a:pt x="731" y="9718"/>
                </a:lnTo>
                <a:lnTo>
                  <a:pt x="902" y="10035"/>
                </a:lnTo>
                <a:lnTo>
                  <a:pt x="1097" y="10327"/>
                </a:lnTo>
                <a:lnTo>
                  <a:pt x="1340" y="10644"/>
                </a:lnTo>
                <a:lnTo>
                  <a:pt x="1559" y="10936"/>
                </a:lnTo>
                <a:lnTo>
                  <a:pt x="1827" y="11204"/>
                </a:lnTo>
                <a:lnTo>
                  <a:pt x="2095" y="11472"/>
                </a:lnTo>
                <a:lnTo>
                  <a:pt x="2387" y="11740"/>
                </a:lnTo>
                <a:lnTo>
                  <a:pt x="2680" y="11983"/>
                </a:lnTo>
                <a:lnTo>
                  <a:pt x="2680" y="11983"/>
                </a:lnTo>
                <a:lnTo>
                  <a:pt x="2485" y="12349"/>
                </a:lnTo>
                <a:lnTo>
                  <a:pt x="2266" y="12714"/>
                </a:lnTo>
                <a:lnTo>
                  <a:pt x="2022" y="13104"/>
                </a:lnTo>
                <a:lnTo>
                  <a:pt x="1706" y="13469"/>
                </a:lnTo>
                <a:lnTo>
                  <a:pt x="1365" y="13834"/>
                </a:lnTo>
                <a:lnTo>
                  <a:pt x="1170" y="14005"/>
                </a:lnTo>
                <a:lnTo>
                  <a:pt x="951" y="14151"/>
                </a:lnTo>
                <a:lnTo>
                  <a:pt x="731" y="14297"/>
                </a:lnTo>
                <a:lnTo>
                  <a:pt x="512" y="14443"/>
                </a:lnTo>
                <a:lnTo>
                  <a:pt x="269" y="14540"/>
                </a:lnTo>
                <a:lnTo>
                  <a:pt x="1" y="14662"/>
                </a:lnTo>
                <a:lnTo>
                  <a:pt x="1" y="14662"/>
                </a:lnTo>
                <a:lnTo>
                  <a:pt x="122" y="14662"/>
                </a:lnTo>
                <a:lnTo>
                  <a:pt x="488" y="14711"/>
                </a:lnTo>
                <a:lnTo>
                  <a:pt x="1024" y="14711"/>
                </a:lnTo>
                <a:lnTo>
                  <a:pt x="1365" y="14711"/>
                </a:lnTo>
                <a:lnTo>
                  <a:pt x="1706" y="14687"/>
                </a:lnTo>
                <a:lnTo>
                  <a:pt x="2095" y="14614"/>
                </a:lnTo>
                <a:lnTo>
                  <a:pt x="2485" y="14540"/>
                </a:lnTo>
                <a:lnTo>
                  <a:pt x="2899" y="14419"/>
                </a:lnTo>
                <a:lnTo>
                  <a:pt x="3313" y="14273"/>
                </a:lnTo>
                <a:lnTo>
                  <a:pt x="3751" y="14078"/>
                </a:lnTo>
                <a:lnTo>
                  <a:pt x="4165" y="13834"/>
                </a:lnTo>
                <a:lnTo>
                  <a:pt x="4579" y="13566"/>
                </a:lnTo>
                <a:lnTo>
                  <a:pt x="4969" y="13201"/>
                </a:lnTo>
                <a:lnTo>
                  <a:pt x="4969" y="13201"/>
                </a:lnTo>
                <a:lnTo>
                  <a:pt x="5334" y="13323"/>
                </a:lnTo>
                <a:lnTo>
                  <a:pt x="5700" y="13444"/>
                </a:lnTo>
                <a:lnTo>
                  <a:pt x="6089" y="13518"/>
                </a:lnTo>
                <a:lnTo>
                  <a:pt x="6479" y="13591"/>
                </a:lnTo>
                <a:lnTo>
                  <a:pt x="6869" y="13664"/>
                </a:lnTo>
                <a:lnTo>
                  <a:pt x="7258" y="13712"/>
                </a:lnTo>
                <a:lnTo>
                  <a:pt x="7672" y="13737"/>
                </a:lnTo>
                <a:lnTo>
                  <a:pt x="8087" y="13737"/>
                </a:lnTo>
                <a:lnTo>
                  <a:pt x="8087" y="13737"/>
                </a:lnTo>
                <a:lnTo>
                  <a:pt x="8501" y="13737"/>
                </a:lnTo>
                <a:lnTo>
                  <a:pt x="8915" y="13712"/>
                </a:lnTo>
                <a:lnTo>
                  <a:pt x="9329" y="13664"/>
                </a:lnTo>
                <a:lnTo>
                  <a:pt x="9718" y="13591"/>
                </a:lnTo>
                <a:lnTo>
                  <a:pt x="10108" y="13518"/>
                </a:lnTo>
                <a:lnTo>
                  <a:pt x="10498" y="13420"/>
                </a:lnTo>
                <a:lnTo>
                  <a:pt x="10863" y="13323"/>
                </a:lnTo>
                <a:lnTo>
                  <a:pt x="11228" y="13201"/>
                </a:lnTo>
                <a:lnTo>
                  <a:pt x="11594" y="13055"/>
                </a:lnTo>
                <a:lnTo>
                  <a:pt x="11935" y="12909"/>
                </a:lnTo>
                <a:lnTo>
                  <a:pt x="12276" y="12738"/>
                </a:lnTo>
                <a:lnTo>
                  <a:pt x="12617" y="12568"/>
                </a:lnTo>
                <a:lnTo>
                  <a:pt x="12933" y="12373"/>
                </a:lnTo>
                <a:lnTo>
                  <a:pt x="13225" y="12178"/>
                </a:lnTo>
                <a:lnTo>
                  <a:pt x="13518" y="11959"/>
                </a:lnTo>
                <a:lnTo>
                  <a:pt x="13810" y="11715"/>
                </a:lnTo>
                <a:lnTo>
                  <a:pt x="14078" y="11496"/>
                </a:lnTo>
                <a:lnTo>
                  <a:pt x="14321" y="11228"/>
                </a:lnTo>
                <a:lnTo>
                  <a:pt x="14565" y="10985"/>
                </a:lnTo>
                <a:lnTo>
                  <a:pt x="14784" y="10717"/>
                </a:lnTo>
                <a:lnTo>
                  <a:pt x="15003" y="10424"/>
                </a:lnTo>
                <a:lnTo>
                  <a:pt x="15198" y="10132"/>
                </a:lnTo>
                <a:lnTo>
                  <a:pt x="15369" y="9840"/>
                </a:lnTo>
                <a:lnTo>
                  <a:pt x="15539" y="9548"/>
                </a:lnTo>
                <a:lnTo>
                  <a:pt x="15685" y="9231"/>
                </a:lnTo>
                <a:lnTo>
                  <a:pt x="15807" y="8914"/>
                </a:lnTo>
                <a:lnTo>
                  <a:pt x="15929" y="8574"/>
                </a:lnTo>
                <a:lnTo>
                  <a:pt x="16002" y="8257"/>
                </a:lnTo>
                <a:lnTo>
                  <a:pt x="16075" y="7916"/>
                </a:lnTo>
                <a:lnTo>
                  <a:pt x="16124" y="7575"/>
                </a:lnTo>
                <a:lnTo>
                  <a:pt x="16172" y="7210"/>
                </a:lnTo>
                <a:lnTo>
                  <a:pt x="16172" y="6869"/>
                </a:lnTo>
                <a:lnTo>
                  <a:pt x="16172" y="6869"/>
                </a:lnTo>
                <a:lnTo>
                  <a:pt x="16172" y="6503"/>
                </a:lnTo>
                <a:lnTo>
                  <a:pt x="16124" y="6162"/>
                </a:lnTo>
                <a:lnTo>
                  <a:pt x="16075" y="5821"/>
                </a:lnTo>
                <a:lnTo>
                  <a:pt x="16002" y="5480"/>
                </a:lnTo>
                <a:lnTo>
                  <a:pt x="15929" y="5139"/>
                </a:lnTo>
                <a:lnTo>
                  <a:pt x="15807" y="4823"/>
                </a:lnTo>
                <a:lnTo>
                  <a:pt x="15685" y="4506"/>
                </a:lnTo>
                <a:lnTo>
                  <a:pt x="15539" y="4190"/>
                </a:lnTo>
                <a:lnTo>
                  <a:pt x="15369" y="3873"/>
                </a:lnTo>
                <a:lnTo>
                  <a:pt x="15198" y="3581"/>
                </a:lnTo>
                <a:lnTo>
                  <a:pt x="15003" y="3288"/>
                </a:lnTo>
                <a:lnTo>
                  <a:pt x="14784" y="3021"/>
                </a:lnTo>
                <a:lnTo>
                  <a:pt x="14565" y="2753"/>
                </a:lnTo>
                <a:lnTo>
                  <a:pt x="14321" y="2485"/>
                </a:lnTo>
                <a:lnTo>
                  <a:pt x="14078" y="2241"/>
                </a:lnTo>
                <a:lnTo>
                  <a:pt x="13810" y="1998"/>
                </a:lnTo>
                <a:lnTo>
                  <a:pt x="13518" y="1778"/>
                </a:lnTo>
                <a:lnTo>
                  <a:pt x="13225" y="1559"/>
                </a:lnTo>
                <a:lnTo>
                  <a:pt x="12933" y="1364"/>
                </a:lnTo>
                <a:lnTo>
                  <a:pt x="12617" y="1170"/>
                </a:lnTo>
                <a:lnTo>
                  <a:pt x="12276" y="975"/>
                </a:lnTo>
                <a:lnTo>
                  <a:pt x="11935" y="829"/>
                </a:lnTo>
                <a:lnTo>
                  <a:pt x="11594" y="658"/>
                </a:lnTo>
                <a:lnTo>
                  <a:pt x="11228" y="536"/>
                </a:lnTo>
                <a:lnTo>
                  <a:pt x="10863" y="415"/>
                </a:lnTo>
                <a:lnTo>
                  <a:pt x="10498" y="293"/>
                </a:lnTo>
                <a:lnTo>
                  <a:pt x="10108" y="195"/>
                </a:lnTo>
                <a:lnTo>
                  <a:pt x="9718" y="122"/>
                </a:lnTo>
                <a:lnTo>
                  <a:pt x="9329" y="74"/>
                </a:lnTo>
                <a:lnTo>
                  <a:pt x="8915" y="25"/>
                </a:lnTo>
                <a:lnTo>
                  <a:pt x="8501" y="1"/>
                </a:lnTo>
                <a:lnTo>
                  <a:pt x="8087" y="1"/>
                </a:lnTo>
                <a:lnTo>
                  <a:pt x="8087" y="1"/>
                </a:lnTo>
                <a:close/>
              </a:path>
            </a:pathLst>
          </a:custGeom>
          <a:noFill/>
          <a:ln w="19050" cap="rnd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Arrow: Curved Up 1">
            <a:extLst>
              <a:ext uri="{FF2B5EF4-FFF2-40B4-BE49-F238E27FC236}">
                <a16:creationId xmlns:a16="http://schemas.microsoft.com/office/drawing/2014/main" id="{847D0A45-E47D-4A48-9CF9-273D6902A5AB}"/>
              </a:ext>
            </a:extLst>
          </p:cNvPr>
          <p:cNvSpPr/>
          <p:nvPr/>
        </p:nvSpPr>
        <p:spPr>
          <a:xfrm>
            <a:off x="540722" y="3590772"/>
            <a:ext cx="956779" cy="358613"/>
          </a:xfrm>
          <a:prstGeom prst="curvedUpArrow">
            <a:avLst/>
          </a:prstGeom>
          <a:solidFill>
            <a:srgbClr val="1CA6DF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Open Sans" panose="020B0606030504020204" pitchFamily="34" charset="0"/>
            </a:endParaRPr>
          </a:p>
        </p:txBody>
      </p:sp>
      <p:pic>
        <p:nvPicPr>
          <p:cNvPr id="6" name="Picture 5" descr="Shape, icon&#10;&#10;Description automatically generated">
            <a:extLst>
              <a:ext uri="{FF2B5EF4-FFF2-40B4-BE49-F238E27FC236}">
                <a16:creationId xmlns:a16="http://schemas.microsoft.com/office/drawing/2014/main" id="{8CD9A8F8-3AD7-4D5B-BE07-B514FEA43C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3715" y="3751108"/>
            <a:ext cx="358613" cy="358613"/>
          </a:xfrm>
          <a:prstGeom prst="rect">
            <a:avLst/>
          </a:prstGeom>
        </p:spPr>
      </p:pic>
      <p:sp>
        <p:nvSpPr>
          <p:cNvPr id="34" name="Arrow: Curved Up 33">
            <a:extLst>
              <a:ext uri="{FF2B5EF4-FFF2-40B4-BE49-F238E27FC236}">
                <a16:creationId xmlns:a16="http://schemas.microsoft.com/office/drawing/2014/main" id="{4DD5918C-ADA4-4EDD-9B75-9E24A87B96A6}"/>
              </a:ext>
            </a:extLst>
          </p:cNvPr>
          <p:cNvSpPr/>
          <p:nvPr/>
        </p:nvSpPr>
        <p:spPr>
          <a:xfrm flipV="1">
            <a:off x="2293438" y="2376714"/>
            <a:ext cx="956779" cy="338096"/>
          </a:xfrm>
          <a:prstGeom prst="curvedUpArrow">
            <a:avLst/>
          </a:prstGeom>
          <a:solidFill>
            <a:srgbClr val="1CA6DF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Open Sans" panose="020B0606030504020204" pitchFamily="34" charset="0"/>
            </a:endParaRPr>
          </a:p>
        </p:txBody>
      </p: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BD2E884C-4FB2-4389-A912-90D650CA735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06483" y="2130444"/>
            <a:ext cx="480965" cy="480965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B6ED283F-EF6A-4E47-9D20-AA5C43F7320B}"/>
              </a:ext>
            </a:extLst>
          </p:cNvPr>
          <p:cNvSpPr/>
          <p:nvPr/>
        </p:nvSpPr>
        <p:spPr>
          <a:xfrm>
            <a:off x="3521222" y="2890402"/>
            <a:ext cx="77460" cy="774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65B4F2D-13E1-4E3E-97BE-7C7F7AC1BA4A}"/>
              </a:ext>
            </a:extLst>
          </p:cNvPr>
          <p:cNvSpPr txBox="1"/>
          <p:nvPr/>
        </p:nvSpPr>
        <p:spPr>
          <a:xfrm>
            <a:off x="7411334" y="561931"/>
            <a:ext cx="17326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 dirty="0">
                <a:solidFill>
                  <a:schemeClr val="bg1">
                    <a:lumMod val="75000"/>
                  </a:schemeClr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Image courtesy of ESO</a:t>
            </a:r>
          </a:p>
        </p:txBody>
      </p:sp>
      <p:sp>
        <p:nvSpPr>
          <p:cNvPr id="35" name="Oval 3">
            <a:extLst>
              <a:ext uri="{FF2B5EF4-FFF2-40B4-BE49-F238E27FC236}">
                <a16:creationId xmlns:a16="http://schemas.microsoft.com/office/drawing/2014/main" id="{7F35BC8C-6F81-4A6D-9D6A-2B3C5098C943}"/>
              </a:ext>
            </a:extLst>
          </p:cNvPr>
          <p:cNvSpPr/>
          <p:nvPr/>
        </p:nvSpPr>
        <p:spPr>
          <a:xfrm>
            <a:off x="2215978" y="4295623"/>
            <a:ext cx="77460" cy="774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01743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10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Comparison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Example</a:t>
            </a:r>
          </a:p>
        </p:txBody>
      </p:sp>
      <p:sp>
        <p:nvSpPr>
          <p:cNvPr id="12" name="TextBox 25">
            <a:extLst>
              <a:ext uri="{FF2B5EF4-FFF2-40B4-BE49-F238E27FC236}">
                <a16:creationId xmlns:a16="http://schemas.microsoft.com/office/drawing/2014/main" id="{C0C65436-B918-4024-8F09-F5B08562DEB7}"/>
              </a:ext>
            </a:extLst>
          </p:cNvPr>
          <p:cNvSpPr txBox="1"/>
          <p:nvPr/>
        </p:nvSpPr>
        <p:spPr>
          <a:xfrm>
            <a:off x="1121848" y="4798123"/>
            <a:ext cx="586359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t-IT" sz="1200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See</a:t>
            </a:r>
            <a:r>
              <a:rPr lang="it-IT" sz="12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support file: </a:t>
            </a:r>
            <a:r>
              <a:rPr lang="it-IT" sz="1200" b="1" i="1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ex18.scd</a:t>
            </a:r>
            <a:endParaRPr lang="it-IT" sz="1200" b="1" i="1" dirty="0">
              <a:solidFill>
                <a:srgbClr val="1CADE4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323094A-9543-47FD-BA0F-7C461EA43D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413" y="1571073"/>
            <a:ext cx="4298416" cy="3227050"/>
          </a:xfrm>
          <a:prstGeom prst="rect">
            <a:avLst/>
          </a:prstGeom>
        </p:spPr>
      </p:pic>
      <p:sp>
        <p:nvSpPr>
          <p:cNvPr id="26" name="CasellaDiTesto 213">
            <a:extLst>
              <a:ext uri="{FF2B5EF4-FFF2-40B4-BE49-F238E27FC236}">
                <a16:creationId xmlns:a16="http://schemas.microsoft.com/office/drawing/2014/main" id="{20771CD9-BE08-4045-9A4E-ED70EB5868D0}"/>
              </a:ext>
            </a:extLst>
          </p:cNvPr>
          <p:cNvSpPr txBox="1"/>
          <p:nvPr/>
        </p:nvSpPr>
        <p:spPr>
          <a:xfrm>
            <a:off x="2956804" y="1329938"/>
            <a:ext cx="166385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050" b="1" dirty="0">
                <a:latin typeface="+mj-lt"/>
              </a:rPr>
              <a:t>Plastic </a:t>
            </a:r>
            <a:r>
              <a:rPr lang="it-IT" sz="1050" b="1" dirty="0" err="1">
                <a:latin typeface="+mj-lt"/>
              </a:rPr>
              <a:t>hinge</a:t>
            </a:r>
            <a:endParaRPr lang="it-IT" sz="1050" b="1" dirty="0">
              <a:latin typeface="+mj-lt"/>
            </a:endParaRPr>
          </a:p>
          <a:p>
            <a:pPr algn="ctr"/>
            <a:r>
              <a:rPr lang="it-IT" sz="1050" b="1" dirty="0">
                <a:latin typeface="+mj-lt"/>
              </a:rPr>
              <a:t>Zero-</a:t>
            </a:r>
            <a:r>
              <a:rPr lang="it-IT" sz="1050" b="1" dirty="0" err="1">
                <a:latin typeface="+mj-lt"/>
              </a:rPr>
              <a:t>Length</a:t>
            </a:r>
            <a:endParaRPr lang="en-CA" sz="1050" b="1" dirty="0">
              <a:latin typeface="+mj-lt"/>
            </a:endParaRPr>
          </a:p>
        </p:txBody>
      </p:sp>
      <p:sp>
        <p:nvSpPr>
          <p:cNvPr id="27" name="CasellaDiTesto 214">
            <a:extLst>
              <a:ext uri="{FF2B5EF4-FFF2-40B4-BE49-F238E27FC236}">
                <a16:creationId xmlns:a16="http://schemas.microsoft.com/office/drawing/2014/main" id="{FEA99456-5204-447A-AD53-2129AFAC5870}"/>
              </a:ext>
            </a:extLst>
          </p:cNvPr>
          <p:cNvSpPr txBox="1"/>
          <p:nvPr/>
        </p:nvSpPr>
        <p:spPr>
          <a:xfrm>
            <a:off x="1892207" y="1384612"/>
            <a:ext cx="114486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050" b="1" dirty="0">
                <a:latin typeface="+mj-lt"/>
              </a:rPr>
              <a:t>Plastic </a:t>
            </a:r>
            <a:r>
              <a:rPr lang="it-IT" sz="1050" b="1" dirty="0" err="1">
                <a:latin typeface="+mj-lt"/>
              </a:rPr>
              <a:t>hinge</a:t>
            </a:r>
            <a:endParaRPr lang="it-IT" sz="1050" b="1" dirty="0">
              <a:latin typeface="+mj-lt"/>
            </a:endParaRPr>
          </a:p>
          <a:p>
            <a:pPr algn="ctr"/>
            <a:r>
              <a:rPr lang="it-IT" sz="1050" b="1" dirty="0">
                <a:latin typeface="+mj-lt"/>
              </a:rPr>
              <a:t>Finite-</a:t>
            </a:r>
            <a:r>
              <a:rPr lang="it-IT" sz="1050" b="1" dirty="0" err="1">
                <a:latin typeface="+mj-lt"/>
              </a:rPr>
              <a:t>Length</a:t>
            </a:r>
            <a:endParaRPr lang="en-CA" sz="1050" b="1" dirty="0">
              <a:latin typeface="+mj-lt"/>
            </a:endParaRPr>
          </a:p>
        </p:txBody>
      </p:sp>
      <p:sp>
        <p:nvSpPr>
          <p:cNvPr id="28" name="CasellaDiTesto 216">
            <a:extLst>
              <a:ext uri="{FF2B5EF4-FFF2-40B4-BE49-F238E27FC236}">
                <a16:creationId xmlns:a16="http://schemas.microsoft.com/office/drawing/2014/main" id="{72F8E20D-FC29-44F5-9004-56615D3DFA12}"/>
              </a:ext>
            </a:extLst>
          </p:cNvPr>
          <p:cNvSpPr txBox="1"/>
          <p:nvPr/>
        </p:nvSpPr>
        <p:spPr>
          <a:xfrm>
            <a:off x="226133" y="1659707"/>
            <a:ext cx="1084745" cy="2333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50"/>
              </a:lnSpc>
            </a:pPr>
            <a:r>
              <a:rPr lang="it-IT" sz="1050" b="1" dirty="0" err="1">
                <a:latin typeface="+mj-lt"/>
              </a:rPr>
              <a:t>Fiber</a:t>
            </a:r>
            <a:r>
              <a:rPr lang="it-IT" sz="1050" b="1" dirty="0">
                <a:latin typeface="+mj-lt"/>
              </a:rPr>
              <a:t> </a:t>
            </a:r>
            <a:r>
              <a:rPr lang="it-IT" sz="1050" b="1" dirty="0" err="1">
                <a:latin typeface="+mj-lt"/>
              </a:rPr>
              <a:t>section</a:t>
            </a:r>
            <a:endParaRPr lang="en-CA" sz="1050" b="1" dirty="0">
              <a:latin typeface="+mj-lt"/>
            </a:endParaRPr>
          </a:p>
        </p:txBody>
      </p:sp>
      <p:sp>
        <p:nvSpPr>
          <p:cNvPr id="29" name="Google Shape;116;p20">
            <a:extLst>
              <a:ext uri="{FF2B5EF4-FFF2-40B4-BE49-F238E27FC236}">
                <a16:creationId xmlns:a16="http://schemas.microsoft.com/office/drawing/2014/main" id="{77753537-CBCA-451E-B93F-0D45BA582FBB}"/>
              </a:ext>
            </a:extLst>
          </p:cNvPr>
          <p:cNvSpPr txBox="1">
            <a:spLocks/>
          </p:cNvSpPr>
          <p:nvPr/>
        </p:nvSpPr>
        <p:spPr>
          <a:xfrm>
            <a:off x="1443975" y="306062"/>
            <a:ext cx="7008012" cy="1819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indent="-381000">
              <a:spcBef>
                <a:spcPts val="600"/>
              </a:spcBef>
              <a:buClr>
                <a:schemeClr val="accent1"/>
              </a:buClr>
              <a:buSzPts val="2400"/>
              <a:buFont typeface="Arial" panose="020B0604020202020204" pitchFamily="34" charset="0"/>
              <a:buChar char="•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1pPr>
            <a:lvl2pPr marL="914400" indent="-381000"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2pPr>
            <a:lvl3pPr marL="1371600" indent="-381000"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3pPr>
            <a:lvl4pPr marL="1828800" indent="-381000"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4pPr>
            <a:lvl5pPr marL="2286000" indent="-381000">
              <a:buClr>
                <a:schemeClr val="lt1"/>
              </a:buClr>
              <a:buSzPts val="2400"/>
              <a:buFont typeface="News Cycle"/>
              <a:buChar char="○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5pPr>
            <a:lvl6pPr marL="2743200" indent="-381000">
              <a:buClr>
                <a:schemeClr val="lt1"/>
              </a:buClr>
              <a:buSzPts val="2400"/>
              <a:buFont typeface="News Cycle"/>
              <a:buChar char="■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6pPr>
            <a:lvl7pPr marL="3200400" indent="-381000">
              <a:buClr>
                <a:schemeClr val="lt1"/>
              </a:buClr>
              <a:buSzPts val="2400"/>
              <a:buFont typeface="News Cycle"/>
              <a:buChar char="●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7pPr>
            <a:lvl8pPr marL="3657600" indent="-381000">
              <a:buClr>
                <a:schemeClr val="lt1"/>
              </a:buClr>
              <a:buSzPts val="2400"/>
              <a:buFont typeface="News Cycle"/>
              <a:buChar char="○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8pPr>
            <a:lvl9pPr marL="4114800" indent="-381000">
              <a:buClr>
                <a:schemeClr val="lt1"/>
              </a:buClr>
              <a:buSzPts val="2400"/>
              <a:buFont typeface="News Cycle"/>
              <a:buChar char="■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9pPr>
          </a:lstStyle>
          <a:p>
            <a:pPr marL="266700" lvl="2" indent="-266700">
              <a:spcBef>
                <a:spcPts val="600"/>
              </a:spcBef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beam element of a unit length subject from a constant state of deformation in order to get the </a:t>
            </a:r>
            <a:r>
              <a:rPr lang="en-US" sz="1400" b="1" dirty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moment curvature response</a:t>
            </a:r>
            <a:r>
              <a:rPr lang="en-US" sz="1400" b="1" i="1" dirty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400" dirty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(using the </a:t>
            </a:r>
            <a:r>
              <a:rPr lang="en-US" sz="1400" dirty="0" err="1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displacementBeam</a:t>
            </a:r>
            <a:r>
              <a:rPr lang="en-US" sz="1400" dirty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 Column element to have localization over the whole length of the element)</a:t>
            </a:r>
            <a:endParaRPr lang="en-US" sz="1400" b="1" dirty="0">
              <a:solidFill>
                <a:schemeClr val="tx1"/>
              </a:solidFill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FFA12554-38FF-4D7B-A858-AED069E078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5872" y="1194746"/>
            <a:ext cx="2565859" cy="186211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77D53CE9-5915-4986-BBC9-39B5E0FD76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5872" y="3099404"/>
            <a:ext cx="1905833" cy="153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2395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11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592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Plasticity</a:t>
            </a:r>
          </a:p>
        </p:txBody>
      </p:sp>
      <p:sp>
        <p:nvSpPr>
          <p:cNvPr id="15" name="Segnaposto testo 5">
            <a:extLst>
              <a:ext uri="{FF2B5EF4-FFF2-40B4-BE49-F238E27FC236}">
                <a16:creationId xmlns:a16="http://schemas.microsoft.com/office/drawing/2014/main" id="{6B6341E3-59B7-4F99-8245-7489DE5D1B6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8949999" cy="262691"/>
          </a:xfrm>
        </p:spPr>
        <p:txBody>
          <a:bodyPr/>
          <a:lstStyle/>
          <a:p>
            <a:r>
              <a:rPr lang="it-IT" dirty="0" err="1"/>
              <a:t>ZeroLength</a:t>
            </a:r>
            <a:r>
              <a:rPr lang="it-IT" dirty="0"/>
              <a:t> spring </a:t>
            </a:r>
            <a:r>
              <a:rPr lang="it-IT" dirty="0" err="1"/>
              <a:t>phenomenological</a:t>
            </a:r>
            <a:r>
              <a:rPr lang="it-IT" dirty="0"/>
              <a:t> </a:t>
            </a:r>
            <a:r>
              <a:rPr lang="it-IT" dirty="0" err="1"/>
              <a:t>law</a:t>
            </a:r>
            <a:r>
              <a:rPr lang="it-IT" dirty="0"/>
              <a:t> </a:t>
            </a:r>
          </a:p>
          <a:p>
            <a:r>
              <a:rPr lang="it-IT" sz="1400" dirty="0"/>
              <a:t>(</a:t>
            </a:r>
            <a:r>
              <a:rPr lang="it-IT" sz="1400" dirty="0" err="1"/>
              <a:t>ie</a:t>
            </a:r>
            <a:r>
              <a:rPr lang="it-IT" sz="1400" dirty="0"/>
              <a:t>. </a:t>
            </a:r>
            <a:r>
              <a:rPr lang="en-GB" sz="1400" i="0" u="none" strike="noStrike" dirty="0">
                <a:solidFill>
                  <a:srgbClr val="00B0F0"/>
                </a:solidFill>
                <a:effectLst/>
                <a:latin typeface="Open Sans" panose="020B0606030504020204" pitchFamily="34" charset="0"/>
              </a:rPr>
              <a:t>Modified Ibarra-Medina-</a:t>
            </a:r>
            <a:r>
              <a:rPr lang="en-GB" sz="1400" i="0" u="none" strike="noStrike" dirty="0" err="1">
                <a:solidFill>
                  <a:srgbClr val="00B0F0"/>
                </a:solidFill>
                <a:effectLst/>
                <a:latin typeface="Open Sans" panose="020B0606030504020204" pitchFamily="34" charset="0"/>
              </a:rPr>
              <a:t>Krawinkler</a:t>
            </a:r>
            <a:r>
              <a:rPr lang="en-GB" sz="1400" i="0" u="none" strike="noStrike" dirty="0">
                <a:solidFill>
                  <a:srgbClr val="00B0F0"/>
                </a:solidFill>
                <a:effectLst/>
                <a:latin typeface="Open Sans" panose="020B0606030504020204" pitchFamily="34" charset="0"/>
              </a:rPr>
              <a:t> Deterioration Model </a:t>
            </a:r>
            <a:r>
              <a:rPr lang="it-IT" sz="1400" dirty="0"/>
              <a:t>)</a:t>
            </a:r>
            <a:endParaRPr lang="en-GB" i="1" dirty="0"/>
          </a:p>
        </p:txBody>
      </p:sp>
      <p:graphicFrame>
        <p:nvGraphicFramePr>
          <p:cNvPr id="16" name="Grafico 1">
            <a:extLst>
              <a:ext uri="{FF2B5EF4-FFF2-40B4-BE49-F238E27FC236}">
                <a16:creationId xmlns:a16="http://schemas.microsoft.com/office/drawing/2014/main" id="{8FE921D2-705A-4C27-BF48-1F6676E3F13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6914150"/>
              </p:ext>
            </p:extLst>
          </p:nvPr>
        </p:nvGraphicFramePr>
        <p:xfrm>
          <a:off x="410392" y="826138"/>
          <a:ext cx="3745009" cy="26609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" name="Grafico 2">
            <a:extLst>
              <a:ext uri="{FF2B5EF4-FFF2-40B4-BE49-F238E27FC236}">
                <a16:creationId xmlns:a16="http://schemas.microsoft.com/office/drawing/2014/main" id="{B6EFC41C-FAFA-4755-9CBA-BCA417AA7F0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54472025"/>
              </p:ext>
            </p:extLst>
          </p:nvPr>
        </p:nvGraphicFramePr>
        <p:xfrm>
          <a:off x="4155401" y="848980"/>
          <a:ext cx="3282509" cy="26380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7FE850EB-CE84-433E-AC54-E499D69F924B}"/>
              </a:ext>
            </a:extLst>
          </p:cNvPr>
          <p:cNvSpPr txBox="1"/>
          <p:nvPr/>
        </p:nvSpPr>
        <p:spPr>
          <a:xfrm>
            <a:off x="1790390" y="3680848"/>
            <a:ext cx="1270981" cy="261610"/>
          </a:xfrm>
          <a:prstGeom prst="rect">
            <a:avLst/>
          </a:prstGeom>
          <a:noFill/>
          <a:ln w="28575"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 b="1" dirty="0" err="1">
                <a:latin typeface="+mj-lt"/>
              </a:rPr>
              <a:t>Kplastic</a:t>
            </a:r>
            <a:r>
              <a:rPr lang="en-US" sz="1100" b="1" dirty="0">
                <a:latin typeface="+mj-lt"/>
              </a:rPr>
              <a:t> = My/K0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B8664EA-E750-4D5F-B2DE-40ACD31CD9D6}"/>
              </a:ext>
            </a:extLst>
          </p:cNvPr>
          <p:cNvSpPr txBox="1"/>
          <p:nvPr/>
        </p:nvSpPr>
        <p:spPr>
          <a:xfrm>
            <a:off x="5049044" y="3680848"/>
            <a:ext cx="1319982" cy="261610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el-GR" sz="1100" b="1" dirty="0">
                <a:latin typeface="+mj-lt"/>
              </a:rPr>
              <a:t>Θ</a:t>
            </a:r>
            <a:r>
              <a:rPr lang="it-IT" sz="1100" b="1" dirty="0">
                <a:latin typeface="+mj-lt"/>
              </a:rPr>
              <a:t> = </a:t>
            </a:r>
            <a:r>
              <a:rPr lang="en-US" sz="1100" b="1" dirty="0" err="1">
                <a:latin typeface="+mj-lt"/>
              </a:rPr>
              <a:t>Kplastic</a:t>
            </a:r>
            <a:r>
              <a:rPr lang="en-US" sz="1100" b="1" dirty="0">
                <a:latin typeface="+mj-lt"/>
              </a:rPr>
              <a:t> * </a:t>
            </a:r>
            <a:r>
              <a:rPr lang="en-US" sz="1100" b="1" dirty="0" err="1">
                <a:latin typeface="+mj-lt"/>
              </a:rPr>
              <a:t>Lpl</a:t>
            </a:r>
            <a:endParaRPr lang="en-US" sz="11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048878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7" name="Straight Connector 56">
            <a:extLst>
              <a:ext uri="{FF2B5EF4-FFF2-40B4-BE49-F238E27FC236}">
                <a16:creationId xmlns:a16="http://schemas.microsoft.com/office/drawing/2014/main" id="{2442C97B-D6A4-4986-9093-D237102F7759}"/>
              </a:ext>
            </a:extLst>
          </p:cNvPr>
          <p:cNvCxnSpPr>
            <a:cxnSpLocks/>
          </p:cNvCxnSpPr>
          <p:nvPr/>
        </p:nvCxnSpPr>
        <p:spPr>
          <a:xfrm>
            <a:off x="1106138" y="3486151"/>
            <a:ext cx="2521728" cy="0"/>
          </a:xfrm>
          <a:prstGeom prst="line">
            <a:avLst/>
          </a:prstGeom>
          <a:ln>
            <a:solidFill>
              <a:srgbClr val="4DA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56">
            <a:extLst>
              <a:ext uri="{FF2B5EF4-FFF2-40B4-BE49-F238E27FC236}">
                <a16:creationId xmlns:a16="http://schemas.microsoft.com/office/drawing/2014/main" id="{6FAA5870-11C4-4672-96CA-D4C889C95ECB}"/>
              </a:ext>
            </a:extLst>
          </p:cNvPr>
          <p:cNvCxnSpPr>
            <a:cxnSpLocks/>
          </p:cNvCxnSpPr>
          <p:nvPr/>
        </p:nvCxnSpPr>
        <p:spPr>
          <a:xfrm>
            <a:off x="3617007" y="2812216"/>
            <a:ext cx="2782876" cy="0"/>
          </a:xfrm>
          <a:prstGeom prst="line">
            <a:avLst/>
          </a:prstGeom>
          <a:ln>
            <a:solidFill>
              <a:srgbClr val="4DA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19910605-CCC1-41D2-8259-55C20EE22BBD}"/>
              </a:ext>
            </a:extLst>
          </p:cNvPr>
          <p:cNvSpPr txBox="1"/>
          <p:nvPr/>
        </p:nvSpPr>
        <p:spPr>
          <a:xfrm>
            <a:off x="301240" y="577829"/>
            <a:ext cx="799158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b="1" i="0" dirty="0" err="1">
                <a:solidFill>
                  <a:srgbClr val="000000"/>
                </a:solidFill>
                <a:effectLst/>
                <a:latin typeface="+mj-lt"/>
              </a:rPr>
              <a:t>uniaxialMaterial</a:t>
            </a:r>
            <a:r>
              <a:rPr lang="it-IT" sz="1600" b="1" i="0" dirty="0">
                <a:solidFill>
                  <a:srgbClr val="000000"/>
                </a:solidFill>
                <a:effectLst/>
                <a:latin typeface="+mj-lt"/>
              </a:rPr>
              <a:t> Pinching4 $</a:t>
            </a:r>
            <a:r>
              <a:rPr lang="it-IT" sz="1600" b="1" i="0" dirty="0" err="1">
                <a:solidFill>
                  <a:srgbClr val="000000"/>
                </a:solidFill>
                <a:effectLst/>
                <a:latin typeface="+mj-lt"/>
              </a:rPr>
              <a:t>matTag</a:t>
            </a:r>
            <a:r>
              <a:rPr lang="it-IT" sz="1600" b="1" i="0" dirty="0">
                <a:solidFill>
                  <a:srgbClr val="000000"/>
                </a:solidFill>
                <a:effectLst/>
                <a:latin typeface="+mj-lt"/>
              </a:rPr>
              <a:t> 		$ePf1 $ePd1 $ePf2 $ePd2 </a:t>
            </a:r>
          </a:p>
          <a:p>
            <a:r>
              <a:rPr lang="it-IT" sz="1600" b="1" dirty="0">
                <a:latin typeface="+mj-lt"/>
              </a:rPr>
              <a:t>					</a:t>
            </a:r>
            <a:r>
              <a:rPr lang="it-IT" sz="1600" b="1" i="0" dirty="0">
                <a:solidFill>
                  <a:srgbClr val="000000"/>
                </a:solidFill>
                <a:effectLst/>
                <a:latin typeface="+mj-lt"/>
              </a:rPr>
              <a:t>$ePf3 $ePd3 $ePf4 $ePd4 </a:t>
            </a:r>
          </a:p>
          <a:p>
            <a:r>
              <a:rPr lang="it-IT" sz="1600" b="1" dirty="0">
                <a:latin typeface="+mj-lt"/>
              </a:rPr>
              <a:t>					</a:t>
            </a:r>
            <a:r>
              <a:rPr lang="it-IT" sz="1600" b="1" i="0" dirty="0">
                <a:solidFill>
                  <a:srgbClr val="000000"/>
                </a:solidFill>
                <a:effectLst/>
                <a:latin typeface="+mj-lt"/>
              </a:rPr>
              <a:t>$</a:t>
            </a:r>
            <a:r>
              <a:rPr lang="it-IT" sz="1600" b="1" i="0" dirty="0" err="1">
                <a:solidFill>
                  <a:srgbClr val="000000"/>
                </a:solidFill>
                <a:effectLst/>
                <a:latin typeface="+mj-lt"/>
              </a:rPr>
              <a:t>rDispP</a:t>
            </a:r>
            <a:r>
              <a:rPr lang="it-IT" sz="1600" b="1" i="0" dirty="0">
                <a:solidFill>
                  <a:srgbClr val="000000"/>
                </a:solidFill>
                <a:effectLst/>
                <a:latin typeface="+mj-lt"/>
              </a:rPr>
              <a:t> $</a:t>
            </a:r>
            <a:r>
              <a:rPr lang="it-IT" sz="1600" b="1" i="0" dirty="0" err="1">
                <a:solidFill>
                  <a:srgbClr val="000000"/>
                </a:solidFill>
                <a:effectLst/>
                <a:latin typeface="+mj-lt"/>
              </a:rPr>
              <a:t>rForceP</a:t>
            </a:r>
            <a:r>
              <a:rPr lang="it-IT" sz="1600" b="1" i="0" dirty="0">
                <a:solidFill>
                  <a:srgbClr val="000000"/>
                </a:solidFill>
                <a:effectLst/>
                <a:latin typeface="+mj-lt"/>
              </a:rPr>
              <a:t> $</a:t>
            </a:r>
            <a:r>
              <a:rPr lang="it-IT" sz="1600" b="1" i="0" dirty="0" err="1">
                <a:solidFill>
                  <a:srgbClr val="000000"/>
                </a:solidFill>
                <a:effectLst/>
                <a:latin typeface="+mj-lt"/>
              </a:rPr>
              <a:t>uForceP</a:t>
            </a:r>
            <a:endParaRPr lang="it-IT" sz="1600" dirty="0">
              <a:latin typeface="+mj-lt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12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Materials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Pinching4</a:t>
            </a:r>
          </a:p>
        </p:txBody>
      </p:sp>
      <p:grpSp>
        <p:nvGrpSpPr>
          <p:cNvPr id="12" name="Gruppo 11">
            <a:extLst>
              <a:ext uri="{FF2B5EF4-FFF2-40B4-BE49-F238E27FC236}">
                <a16:creationId xmlns:a16="http://schemas.microsoft.com/office/drawing/2014/main" id="{23DC1A0E-CF50-4401-A64F-0F4AD2AC03D4}"/>
              </a:ext>
            </a:extLst>
          </p:cNvPr>
          <p:cNvGrpSpPr/>
          <p:nvPr/>
        </p:nvGrpSpPr>
        <p:grpSpPr>
          <a:xfrm>
            <a:off x="-383498" y="582940"/>
            <a:ext cx="9266525" cy="842751"/>
            <a:chOff x="-361262" y="4160946"/>
            <a:chExt cx="9266525" cy="842751"/>
          </a:xfrm>
        </p:grpSpPr>
        <p:sp>
          <p:nvSpPr>
            <p:cNvPr id="13" name="Rectangle 17">
              <a:extLst>
                <a:ext uri="{FF2B5EF4-FFF2-40B4-BE49-F238E27FC236}">
                  <a16:creationId xmlns:a16="http://schemas.microsoft.com/office/drawing/2014/main" id="{3123ED32-6DDC-47D3-9B7C-4E83ABEF1E57}"/>
                </a:ext>
              </a:extLst>
            </p:cNvPr>
            <p:cNvSpPr/>
            <p:nvPr/>
          </p:nvSpPr>
          <p:spPr>
            <a:xfrm flipV="1">
              <a:off x="30492" y="4172700"/>
              <a:ext cx="8535721" cy="830997"/>
            </a:xfrm>
            <a:prstGeom prst="rect">
              <a:avLst/>
            </a:prstGeom>
            <a:solidFill>
              <a:srgbClr val="56C2EB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14" name="Triangolo isoscele 13">
              <a:extLst>
                <a:ext uri="{FF2B5EF4-FFF2-40B4-BE49-F238E27FC236}">
                  <a16:creationId xmlns:a16="http://schemas.microsoft.com/office/drawing/2014/main" id="{218E0BDC-80B8-414C-AC96-ED471DA633FB}"/>
                </a:ext>
              </a:extLst>
            </p:cNvPr>
            <p:cNvSpPr/>
            <p:nvPr/>
          </p:nvSpPr>
          <p:spPr>
            <a:xfrm rot="10800000">
              <a:off x="8182741" y="4164186"/>
              <a:ext cx="722522" cy="829590"/>
            </a:xfrm>
            <a:prstGeom prst="triangle">
              <a:avLst/>
            </a:prstGeom>
            <a:solidFill>
              <a:srgbClr val="56C2EB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15" name="Triangolo isoscele 14">
              <a:extLst>
                <a:ext uri="{FF2B5EF4-FFF2-40B4-BE49-F238E27FC236}">
                  <a16:creationId xmlns:a16="http://schemas.microsoft.com/office/drawing/2014/main" id="{234649BB-84B8-4B0E-A861-9938C09ACA54}"/>
                </a:ext>
              </a:extLst>
            </p:cNvPr>
            <p:cNvSpPr/>
            <p:nvPr/>
          </p:nvSpPr>
          <p:spPr>
            <a:xfrm flipH="1">
              <a:off x="-361262" y="4160946"/>
              <a:ext cx="722521" cy="829590"/>
            </a:xfrm>
            <a:prstGeom prst="triangle">
              <a:avLst/>
            </a:prstGeom>
            <a:solidFill>
              <a:srgbClr val="56C2EB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</p:grp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8CC6F282-40A2-4BF8-9A5C-00E4E311BD55}"/>
              </a:ext>
            </a:extLst>
          </p:cNvPr>
          <p:cNvSpPr txBox="1"/>
          <p:nvPr/>
        </p:nvSpPr>
        <p:spPr>
          <a:xfrm>
            <a:off x="301240" y="881625"/>
            <a:ext cx="3384198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1" dirty="0">
                <a:solidFill>
                  <a:srgbClr val="383838"/>
                </a:solidFill>
                <a:latin typeface="+mj-lt"/>
              </a:rPr>
              <a:t>“pinched” load-deformation response </a:t>
            </a:r>
          </a:p>
          <a:p>
            <a:r>
              <a:rPr lang="en-US" sz="1200" i="1" dirty="0">
                <a:solidFill>
                  <a:srgbClr val="383838"/>
                </a:solidFill>
                <a:latin typeface="+mj-lt"/>
              </a:rPr>
              <a:t>degradation under cyclic loading</a:t>
            </a:r>
            <a:endParaRPr lang="it-IT" sz="1200" i="1" dirty="0">
              <a:solidFill>
                <a:srgbClr val="383838"/>
              </a:solidFill>
              <a:latin typeface="+mj-lt"/>
            </a:endParaRP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471D4464-935C-4DC2-ADD6-BFD540D4EE48}"/>
              </a:ext>
            </a:extLst>
          </p:cNvPr>
          <p:cNvSpPr txBox="1"/>
          <p:nvPr/>
        </p:nvSpPr>
        <p:spPr>
          <a:xfrm>
            <a:off x="3775114" y="549727"/>
            <a:ext cx="3205761" cy="3398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t-IT" sz="1200" b="1" dirty="0">
                <a:solidFill>
                  <a:srgbClr val="383838"/>
                </a:solidFill>
                <a:latin typeface="+mj-lt"/>
              </a:rPr>
              <a:t>$</a:t>
            </a:r>
            <a:r>
              <a:rPr lang="it-IT" sz="1200" b="1" dirty="0" err="1">
                <a:solidFill>
                  <a:srgbClr val="383838"/>
                </a:solidFill>
                <a:latin typeface="+mj-lt"/>
              </a:rPr>
              <a:t>matTag</a:t>
            </a:r>
            <a:endParaRPr lang="it-IT" sz="1200" i="1" dirty="0">
              <a:solidFill>
                <a:srgbClr val="383838"/>
              </a:solidFill>
              <a:latin typeface="+mj-lt"/>
            </a:endParaRPr>
          </a:p>
        </p:txBody>
      </p:sp>
      <p:cxnSp>
        <p:nvCxnSpPr>
          <p:cNvPr id="27" name="Straight Connector 56">
            <a:extLst>
              <a:ext uri="{FF2B5EF4-FFF2-40B4-BE49-F238E27FC236}">
                <a16:creationId xmlns:a16="http://schemas.microsoft.com/office/drawing/2014/main" id="{E2BE5D88-1EE8-4758-9305-7A2B2F142A08}"/>
              </a:ext>
            </a:extLst>
          </p:cNvPr>
          <p:cNvCxnSpPr>
            <a:cxnSpLocks/>
          </p:cNvCxnSpPr>
          <p:nvPr/>
        </p:nvCxnSpPr>
        <p:spPr>
          <a:xfrm>
            <a:off x="1654674" y="3104030"/>
            <a:ext cx="0" cy="1407126"/>
          </a:xfrm>
          <a:prstGeom prst="line">
            <a:avLst/>
          </a:prstGeom>
          <a:ln>
            <a:solidFill>
              <a:srgbClr val="4DA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56">
            <a:extLst>
              <a:ext uri="{FF2B5EF4-FFF2-40B4-BE49-F238E27FC236}">
                <a16:creationId xmlns:a16="http://schemas.microsoft.com/office/drawing/2014/main" id="{363BDA1C-F59B-46BA-A3EA-42B53C65883E}"/>
              </a:ext>
            </a:extLst>
          </p:cNvPr>
          <p:cNvCxnSpPr>
            <a:cxnSpLocks/>
          </p:cNvCxnSpPr>
          <p:nvPr/>
        </p:nvCxnSpPr>
        <p:spPr>
          <a:xfrm>
            <a:off x="1667784" y="4512173"/>
            <a:ext cx="1963337" cy="0"/>
          </a:xfrm>
          <a:prstGeom prst="line">
            <a:avLst/>
          </a:prstGeom>
          <a:ln>
            <a:solidFill>
              <a:srgbClr val="4DA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56">
            <a:extLst>
              <a:ext uri="{FF2B5EF4-FFF2-40B4-BE49-F238E27FC236}">
                <a16:creationId xmlns:a16="http://schemas.microsoft.com/office/drawing/2014/main" id="{8E367F48-DBCA-4740-88C6-5CB05F18DDCB}"/>
              </a:ext>
            </a:extLst>
          </p:cNvPr>
          <p:cNvCxnSpPr>
            <a:cxnSpLocks/>
          </p:cNvCxnSpPr>
          <p:nvPr/>
        </p:nvCxnSpPr>
        <p:spPr>
          <a:xfrm>
            <a:off x="2443168" y="3104030"/>
            <a:ext cx="0" cy="1230019"/>
          </a:xfrm>
          <a:prstGeom prst="line">
            <a:avLst/>
          </a:prstGeom>
          <a:ln>
            <a:solidFill>
              <a:srgbClr val="4DA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56">
            <a:extLst>
              <a:ext uri="{FF2B5EF4-FFF2-40B4-BE49-F238E27FC236}">
                <a16:creationId xmlns:a16="http://schemas.microsoft.com/office/drawing/2014/main" id="{30578525-3AB4-433C-AC7E-5D07ABE660BA}"/>
              </a:ext>
            </a:extLst>
          </p:cNvPr>
          <p:cNvCxnSpPr>
            <a:cxnSpLocks/>
          </p:cNvCxnSpPr>
          <p:nvPr/>
        </p:nvCxnSpPr>
        <p:spPr>
          <a:xfrm>
            <a:off x="3325502" y="3104030"/>
            <a:ext cx="0" cy="672572"/>
          </a:xfrm>
          <a:prstGeom prst="line">
            <a:avLst/>
          </a:prstGeom>
          <a:ln>
            <a:solidFill>
              <a:srgbClr val="4DA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56">
            <a:extLst>
              <a:ext uri="{FF2B5EF4-FFF2-40B4-BE49-F238E27FC236}">
                <a16:creationId xmlns:a16="http://schemas.microsoft.com/office/drawing/2014/main" id="{B8C7B291-80BB-49B5-A7E2-4DDA2CF141E8}"/>
              </a:ext>
            </a:extLst>
          </p:cNvPr>
          <p:cNvCxnSpPr>
            <a:cxnSpLocks/>
          </p:cNvCxnSpPr>
          <p:nvPr/>
        </p:nvCxnSpPr>
        <p:spPr>
          <a:xfrm>
            <a:off x="3923516" y="2448620"/>
            <a:ext cx="0" cy="655410"/>
          </a:xfrm>
          <a:prstGeom prst="line">
            <a:avLst/>
          </a:prstGeom>
          <a:ln>
            <a:solidFill>
              <a:srgbClr val="4DA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56">
            <a:extLst>
              <a:ext uri="{FF2B5EF4-FFF2-40B4-BE49-F238E27FC236}">
                <a16:creationId xmlns:a16="http://schemas.microsoft.com/office/drawing/2014/main" id="{F9599EE7-1059-48BF-B786-24C1576508E9}"/>
              </a:ext>
            </a:extLst>
          </p:cNvPr>
          <p:cNvCxnSpPr>
            <a:cxnSpLocks/>
          </p:cNvCxnSpPr>
          <p:nvPr/>
        </p:nvCxnSpPr>
        <p:spPr>
          <a:xfrm>
            <a:off x="3631121" y="1937147"/>
            <a:ext cx="940879" cy="0"/>
          </a:xfrm>
          <a:prstGeom prst="line">
            <a:avLst/>
          </a:prstGeom>
          <a:ln>
            <a:solidFill>
              <a:srgbClr val="4DA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56">
            <a:extLst>
              <a:ext uri="{FF2B5EF4-FFF2-40B4-BE49-F238E27FC236}">
                <a16:creationId xmlns:a16="http://schemas.microsoft.com/office/drawing/2014/main" id="{C11BEBDB-A28A-423E-85D7-15FC422D7C29}"/>
              </a:ext>
            </a:extLst>
          </p:cNvPr>
          <p:cNvCxnSpPr>
            <a:cxnSpLocks/>
          </p:cNvCxnSpPr>
          <p:nvPr/>
        </p:nvCxnSpPr>
        <p:spPr>
          <a:xfrm>
            <a:off x="4572000" y="1938687"/>
            <a:ext cx="0" cy="1165343"/>
          </a:xfrm>
          <a:prstGeom prst="line">
            <a:avLst/>
          </a:prstGeom>
          <a:ln>
            <a:solidFill>
              <a:srgbClr val="4DA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56">
            <a:extLst>
              <a:ext uri="{FF2B5EF4-FFF2-40B4-BE49-F238E27FC236}">
                <a16:creationId xmlns:a16="http://schemas.microsoft.com/office/drawing/2014/main" id="{1530F3F4-8C8D-4F1A-A7AB-F8B9E029956B}"/>
              </a:ext>
            </a:extLst>
          </p:cNvPr>
          <p:cNvCxnSpPr>
            <a:cxnSpLocks/>
          </p:cNvCxnSpPr>
          <p:nvPr/>
        </p:nvCxnSpPr>
        <p:spPr>
          <a:xfrm>
            <a:off x="3634445" y="1793507"/>
            <a:ext cx="2241178" cy="0"/>
          </a:xfrm>
          <a:prstGeom prst="line">
            <a:avLst/>
          </a:prstGeom>
          <a:ln>
            <a:solidFill>
              <a:srgbClr val="4DA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56">
            <a:extLst>
              <a:ext uri="{FF2B5EF4-FFF2-40B4-BE49-F238E27FC236}">
                <a16:creationId xmlns:a16="http://schemas.microsoft.com/office/drawing/2014/main" id="{58E673DB-A5EC-415F-B59E-0A22343BE0E0}"/>
              </a:ext>
            </a:extLst>
          </p:cNvPr>
          <p:cNvCxnSpPr>
            <a:cxnSpLocks/>
          </p:cNvCxnSpPr>
          <p:nvPr/>
        </p:nvCxnSpPr>
        <p:spPr>
          <a:xfrm>
            <a:off x="5872299" y="1793507"/>
            <a:ext cx="0" cy="1300031"/>
          </a:xfrm>
          <a:prstGeom prst="line">
            <a:avLst/>
          </a:prstGeom>
          <a:ln>
            <a:solidFill>
              <a:srgbClr val="4DA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uppo 35">
            <a:extLst>
              <a:ext uri="{FF2B5EF4-FFF2-40B4-BE49-F238E27FC236}">
                <a16:creationId xmlns:a16="http://schemas.microsoft.com/office/drawing/2014/main" id="{54B81172-8FA5-479B-AE4D-D13034E91B26}"/>
              </a:ext>
            </a:extLst>
          </p:cNvPr>
          <p:cNvGrpSpPr/>
          <p:nvPr/>
        </p:nvGrpSpPr>
        <p:grpSpPr>
          <a:xfrm>
            <a:off x="370252" y="871938"/>
            <a:ext cx="6977613" cy="4125792"/>
            <a:chOff x="3233339" y="-413819"/>
            <a:chExt cx="5685374" cy="3361704"/>
          </a:xfrm>
        </p:grpSpPr>
        <p:sp>
          <p:nvSpPr>
            <p:cNvPr id="37" name="TextBox 33">
              <a:extLst>
                <a:ext uri="{FF2B5EF4-FFF2-40B4-BE49-F238E27FC236}">
                  <a16:creationId xmlns:a16="http://schemas.microsoft.com/office/drawing/2014/main" id="{3FD65DFD-08BF-45EE-8AC6-AF6F99887366}"/>
                </a:ext>
              </a:extLst>
            </p:cNvPr>
            <p:cNvSpPr txBox="1"/>
            <p:nvPr/>
          </p:nvSpPr>
          <p:spPr>
            <a:xfrm>
              <a:off x="7597835" y="1398400"/>
              <a:ext cx="1318643" cy="213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i="1" dirty="0">
                  <a:latin typeface="+mj-lt"/>
                </a:rPr>
                <a:t>strain or deformation</a:t>
              </a:r>
              <a:endParaRPr lang="en-US" i="1" dirty="0">
                <a:latin typeface="+mj-lt"/>
              </a:endParaRPr>
            </a:p>
          </p:txBody>
        </p:sp>
        <p:grpSp>
          <p:nvGrpSpPr>
            <p:cNvPr id="38" name="Gruppo 37">
              <a:extLst>
                <a:ext uri="{FF2B5EF4-FFF2-40B4-BE49-F238E27FC236}">
                  <a16:creationId xmlns:a16="http://schemas.microsoft.com/office/drawing/2014/main" id="{BB2ACCEF-4471-4211-B139-94923F6955D5}"/>
                </a:ext>
              </a:extLst>
            </p:cNvPr>
            <p:cNvGrpSpPr/>
            <p:nvPr/>
          </p:nvGrpSpPr>
          <p:grpSpPr>
            <a:xfrm>
              <a:off x="3233339" y="-413819"/>
              <a:ext cx="5685374" cy="3361704"/>
              <a:chOff x="3233339" y="-413819"/>
              <a:chExt cx="5685374" cy="3361704"/>
            </a:xfrm>
          </p:grpSpPr>
          <p:cxnSp>
            <p:nvCxnSpPr>
              <p:cNvPr id="39" name="Straight Connector 70">
                <a:extLst>
                  <a:ext uri="{FF2B5EF4-FFF2-40B4-BE49-F238E27FC236}">
                    <a16:creationId xmlns:a16="http://schemas.microsoft.com/office/drawing/2014/main" id="{30510F35-D006-4893-A6CF-61906AAF42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43683" y="1962210"/>
                <a:ext cx="243831" cy="0"/>
              </a:xfrm>
              <a:prstGeom prst="line">
                <a:avLst/>
              </a:prstGeom>
              <a:ln>
                <a:solidFill>
                  <a:srgbClr val="4DA7F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56">
                <a:extLst>
                  <a:ext uri="{FF2B5EF4-FFF2-40B4-BE49-F238E27FC236}">
                    <a16:creationId xmlns:a16="http://schemas.microsoft.com/office/drawing/2014/main" id="{B604132C-7B86-45D4-A4BB-08DB66E3340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87514" y="864336"/>
                <a:ext cx="246012" cy="0"/>
              </a:xfrm>
              <a:prstGeom prst="line">
                <a:avLst/>
              </a:prstGeom>
              <a:ln>
                <a:solidFill>
                  <a:srgbClr val="4DA7F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Arrow Connector 26">
                <a:extLst>
                  <a:ext uri="{FF2B5EF4-FFF2-40B4-BE49-F238E27FC236}">
                    <a16:creationId xmlns:a16="http://schemas.microsoft.com/office/drawing/2014/main" id="{F228F63A-B495-429D-A2B5-1DB8081E3B3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87515" y="135207"/>
                <a:ext cx="0" cy="2812678"/>
              </a:xfrm>
              <a:prstGeom prst="straightConnector1">
                <a:avLst/>
              </a:prstGeom>
              <a:ln w="31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Arrow Connector 27">
                <a:extLst>
                  <a:ext uri="{FF2B5EF4-FFF2-40B4-BE49-F238E27FC236}">
                    <a16:creationId xmlns:a16="http://schemas.microsoft.com/office/drawing/2014/main" id="{03476057-FF36-4E89-B02F-56B34E45035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33339" y="1398818"/>
                <a:ext cx="5685374" cy="0"/>
              </a:xfrm>
              <a:prstGeom prst="straightConnector1">
                <a:avLst/>
              </a:prstGeom>
              <a:ln w="31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Connettore diritto 42">
                <a:extLst>
                  <a:ext uri="{FF2B5EF4-FFF2-40B4-BE49-F238E27FC236}">
                    <a16:creationId xmlns:a16="http://schemas.microsoft.com/office/drawing/2014/main" id="{E1281B42-497F-40A1-9DCB-69F28E46E75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656795" y="336445"/>
                <a:ext cx="1059486" cy="118293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44" name="TextBox 33">
                <a:extLst>
                  <a:ext uri="{FF2B5EF4-FFF2-40B4-BE49-F238E27FC236}">
                    <a16:creationId xmlns:a16="http://schemas.microsoft.com/office/drawing/2014/main" id="{1118C42E-10F8-43D5-9024-6D666794ECDE}"/>
                  </a:ext>
                </a:extLst>
              </p:cNvPr>
              <p:cNvSpPr txBox="1"/>
              <p:nvPr/>
            </p:nvSpPr>
            <p:spPr>
              <a:xfrm rot="16200000">
                <a:off x="5070560" y="189506"/>
                <a:ext cx="1419809" cy="2131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00" i="1" dirty="0">
                    <a:latin typeface="+mj-lt"/>
                  </a:rPr>
                  <a:t>stress or force</a:t>
                </a:r>
                <a:endParaRPr lang="en-US" i="1" dirty="0">
                  <a:latin typeface="+mj-lt"/>
                </a:endParaRPr>
              </a:p>
            </p:txBody>
          </p:sp>
          <p:cxnSp>
            <p:nvCxnSpPr>
              <p:cNvPr id="45" name="Connettore 2 44">
                <a:extLst>
                  <a:ext uri="{FF2B5EF4-FFF2-40B4-BE49-F238E27FC236}">
                    <a16:creationId xmlns:a16="http://schemas.microsoft.com/office/drawing/2014/main" id="{027123C8-7238-4F23-9280-ED3BD1541B7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887515" y="864336"/>
                <a:ext cx="246012" cy="553910"/>
              </a:xfrm>
              <a:prstGeom prst="straightConnector1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cxnSp>
        <p:nvCxnSpPr>
          <p:cNvPr id="46" name="Connettore 2 45">
            <a:extLst>
              <a:ext uri="{FF2B5EF4-FFF2-40B4-BE49-F238E27FC236}">
                <a16:creationId xmlns:a16="http://schemas.microsoft.com/office/drawing/2014/main" id="{92705897-0BCF-4DD8-9D0D-E28892E92F44}"/>
              </a:ext>
            </a:extLst>
          </p:cNvPr>
          <p:cNvCxnSpPr>
            <a:cxnSpLocks/>
          </p:cNvCxnSpPr>
          <p:nvPr/>
        </p:nvCxnSpPr>
        <p:spPr>
          <a:xfrm flipH="1">
            <a:off x="3329192" y="3109625"/>
            <a:ext cx="301929" cy="679809"/>
          </a:xfrm>
          <a:prstGeom prst="straightConnector1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7" name="Connettore diritto 46">
            <a:extLst>
              <a:ext uri="{FF2B5EF4-FFF2-40B4-BE49-F238E27FC236}">
                <a16:creationId xmlns:a16="http://schemas.microsoft.com/office/drawing/2014/main" id="{45E88A3C-A2CC-456E-912B-2CD7257FDBB9}"/>
              </a:ext>
            </a:extLst>
          </p:cNvPr>
          <p:cNvCxnSpPr>
            <a:cxnSpLocks/>
          </p:cNvCxnSpPr>
          <p:nvPr/>
        </p:nvCxnSpPr>
        <p:spPr>
          <a:xfrm flipV="1">
            <a:off x="2432367" y="3788796"/>
            <a:ext cx="896248" cy="579984"/>
          </a:xfrm>
          <a:prstGeom prst="lin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8" name="TextBox 33">
            <a:extLst>
              <a:ext uri="{FF2B5EF4-FFF2-40B4-BE49-F238E27FC236}">
                <a16:creationId xmlns:a16="http://schemas.microsoft.com/office/drawing/2014/main" id="{E2D73B88-6000-40B0-94CB-4B7C6657E2D2}"/>
              </a:ext>
            </a:extLst>
          </p:cNvPr>
          <p:cNvSpPr txBox="1"/>
          <p:nvPr/>
        </p:nvSpPr>
        <p:spPr>
          <a:xfrm>
            <a:off x="3659045" y="1548919"/>
            <a:ext cx="6304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ePf3</a:t>
            </a:r>
            <a:endParaRPr lang="en-US" b="1" dirty="0">
              <a:latin typeface="+mj-lt"/>
            </a:endParaRPr>
          </a:p>
        </p:txBody>
      </p:sp>
      <p:sp>
        <p:nvSpPr>
          <p:cNvPr id="49" name="CasellaDiTesto 48">
            <a:extLst>
              <a:ext uri="{FF2B5EF4-FFF2-40B4-BE49-F238E27FC236}">
                <a16:creationId xmlns:a16="http://schemas.microsoft.com/office/drawing/2014/main" id="{FFF02B1E-BC93-480B-937E-CDDBFEA44A6F}"/>
              </a:ext>
            </a:extLst>
          </p:cNvPr>
          <p:cNvSpPr txBox="1"/>
          <p:nvPr/>
        </p:nvSpPr>
        <p:spPr>
          <a:xfrm>
            <a:off x="6085348" y="1493435"/>
            <a:ext cx="188253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800" b="1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FOUR</a:t>
            </a:r>
            <a:r>
              <a:rPr lang="en-GB" sz="1800" b="1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POINTS BACKBONE FUNCTIONS</a:t>
            </a:r>
          </a:p>
        </p:txBody>
      </p:sp>
      <p:cxnSp>
        <p:nvCxnSpPr>
          <p:cNvPr id="50" name="Connettore 2 49">
            <a:extLst>
              <a:ext uri="{FF2B5EF4-FFF2-40B4-BE49-F238E27FC236}">
                <a16:creationId xmlns:a16="http://schemas.microsoft.com/office/drawing/2014/main" id="{6C85C4F3-9686-43DC-8F18-4B0210879BD2}"/>
              </a:ext>
            </a:extLst>
          </p:cNvPr>
          <p:cNvCxnSpPr>
            <a:cxnSpLocks/>
          </p:cNvCxnSpPr>
          <p:nvPr/>
        </p:nvCxnSpPr>
        <p:spPr>
          <a:xfrm flipH="1">
            <a:off x="3923516" y="1932006"/>
            <a:ext cx="654258" cy="515178"/>
          </a:xfrm>
          <a:prstGeom prst="straightConnector1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1" name="Connettore diritto 50">
            <a:extLst>
              <a:ext uri="{FF2B5EF4-FFF2-40B4-BE49-F238E27FC236}">
                <a16:creationId xmlns:a16="http://schemas.microsoft.com/office/drawing/2014/main" id="{6E369BAF-F045-4C51-AC78-A37A119A95AD}"/>
              </a:ext>
            </a:extLst>
          </p:cNvPr>
          <p:cNvCxnSpPr>
            <a:cxnSpLocks/>
          </p:cNvCxnSpPr>
          <p:nvPr/>
        </p:nvCxnSpPr>
        <p:spPr>
          <a:xfrm flipH="1" flipV="1">
            <a:off x="5872299" y="1793508"/>
            <a:ext cx="538026" cy="1022519"/>
          </a:xfrm>
          <a:prstGeom prst="lin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2" name="Connettore diritto 51">
            <a:extLst>
              <a:ext uri="{FF2B5EF4-FFF2-40B4-BE49-F238E27FC236}">
                <a16:creationId xmlns:a16="http://schemas.microsoft.com/office/drawing/2014/main" id="{CDB98678-9E63-4292-A94F-C5E14AF5594E}"/>
              </a:ext>
            </a:extLst>
          </p:cNvPr>
          <p:cNvCxnSpPr>
            <a:cxnSpLocks/>
          </p:cNvCxnSpPr>
          <p:nvPr/>
        </p:nvCxnSpPr>
        <p:spPr>
          <a:xfrm flipV="1">
            <a:off x="1654674" y="4368781"/>
            <a:ext cx="777692" cy="135692"/>
          </a:xfrm>
          <a:prstGeom prst="lin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3" name="Straight Connector 56">
            <a:extLst>
              <a:ext uri="{FF2B5EF4-FFF2-40B4-BE49-F238E27FC236}">
                <a16:creationId xmlns:a16="http://schemas.microsoft.com/office/drawing/2014/main" id="{2B5B82D4-185C-4932-95AA-58D9B971B7D6}"/>
              </a:ext>
            </a:extLst>
          </p:cNvPr>
          <p:cNvCxnSpPr>
            <a:cxnSpLocks/>
          </p:cNvCxnSpPr>
          <p:nvPr/>
        </p:nvCxnSpPr>
        <p:spPr>
          <a:xfrm>
            <a:off x="2436846" y="4368780"/>
            <a:ext cx="1194275" cy="0"/>
          </a:xfrm>
          <a:prstGeom prst="line">
            <a:avLst/>
          </a:prstGeom>
          <a:ln>
            <a:solidFill>
              <a:srgbClr val="4DA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33">
            <a:extLst>
              <a:ext uri="{FF2B5EF4-FFF2-40B4-BE49-F238E27FC236}">
                <a16:creationId xmlns:a16="http://schemas.microsoft.com/office/drawing/2014/main" id="{47DDBF51-D4F8-43D1-85D6-E06D1E43D8DA}"/>
              </a:ext>
            </a:extLst>
          </p:cNvPr>
          <p:cNvSpPr txBox="1"/>
          <p:nvPr/>
        </p:nvSpPr>
        <p:spPr>
          <a:xfrm>
            <a:off x="3659045" y="1920580"/>
            <a:ext cx="6304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ePf2</a:t>
            </a:r>
            <a:endParaRPr lang="en-US" b="1" dirty="0">
              <a:latin typeface="+mj-lt"/>
            </a:endParaRPr>
          </a:p>
        </p:txBody>
      </p:sp>
      <p:sp>
        <p:nvSpPr>
          <p:cNvPr id="55" name="TextBox 33">
            <a:extLst>
              <a:ext uri="{FF2B5EF4-FFF2-40B4-BE49-F238E27FC236}">
                <a16:creationId xmlns:a16="http://schemas.microsoft.com/office/drawing/2014/main" id="{3CC90FBD-3319-4960-A498-1FB06767E0F2}"/>
              </a:ext>
            </a:extLst>
          </p:cNvPr>
          <p:cNvSpPr txBox="1"/>
          <p:nvPr/>
        </p:nvSpPr>
        <p:spPr>
          <a:xfrm>
            <a:off x="3659045" y="2152108"/>
            <a:ext cx="6304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ePf1</a:t>
            </a:r>
            <a:endParaRPr lang="en-US" b="1" dirty="0">
              <a:latin typeface="+mj-lt"/>
            </a:endParaRPr>
          </a:p>
        </p:txBody>
      </p:sp>
      <p:sp>
        <p:nvSpPr>
          <p:cNvPr id="56" name="TextBox 33">
            <a:extLst>
              <a:ext uri="{FF2B5EF4-FFF2-40B4-BE49-F238E27FC236}">
                <a16:creationId xmlns:a16="http://schemas.microsoft.com/office/drawing/2014/main" id="{55FF9B1E-179A-403E-B641-9D331A9B3BA1}"/>
              </a:ext>
            </a:extLst>
          </p:cNvPr>
          <p:cNvSpPr txBox="1"/>
          <p:nvPr/>
        </p:nvSpPr>
        <p:spPr>
          <a:xfrm>
            <a:off x="3659045" y="3653084"/>
            <a:ext cx="6304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eNf1</a:t>
            </a:r>
            <a:endParaRPr lang="en-US" b="1" dirty="0">
              <a:latin typeface="+mj-lt"/>
            </a:endParaRPr>
          </a:p>
        </p:txBody>
      </p:sp>
      <p:sp>
        <p:nvSpPr>
          <p:cNvPr id="57" name="TextBox 33">
            <a:extLst>
              <a:ext uri="{FF2B5EF4-FFF2-40B4-BE49-F238E27FC236}">
                <a16:creationId xmlns:a16="http://schemas.microsoft.com/office/drawing/2014/main" id="{CF0D2DEF-0A39-40DD-8473-38E911593B33}"/>
              </a:ext>
            </a:extLst>
          </p:cNvPr>
          <p:cNvSpPr txBox="1"/>
          <p:nvPr/>
        </p:nvSpPr>
        <p:spPr>
          <a:xfrm>
            <a:off x="3659045" y="4195550"/>
            <a:ext cx="6304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eNf2</a:t>
            </a:r>
            <a:endParaRPr lang="en-US" b="1" dirty="0">
              <a:latin typeface="+mj-lt"/>
            </a:endParaRPr>
          </a:p>
        </p:txBody>
      </p:sp>
      <p:sp>
        <p:nvSpPr>
          <p:cNvPr id="58" name="TextBox 33">
            <a:extLst>
              <a:ext uri="{FF2B5EF4-FFF2-40B4-BE49-F238E27FC236}">
                <a16:creationId xmlns:a16="http://schemas.microsoft.com/office/drawing/2014/main" id="{543AD04E-F06A-4304-8DC2-B27852A9C380}"/>
              </a:ext>
            </a:extLst>
          </p:cNvPr>
          <p:cNvSpPr txBox="1"/>
          <p:nvPr/>
        </p:nvSpPr>
        <p:spPr>
          <a:xfrm>
            <a:off x="3659045" y="4461017"/>
            <a:ext cx="6304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eNf3</a:t>
            </a:r>
            <a:endParaRPr lang="en-US" b="1" dirty="0">
              <a:latin typeface="+mj-lt"/>
            </a:endParaRPr>
          </a:p>
        </p:txBody>
      </p:sp>
      <p:sp>
        <p:nvSpPr>
          <p:cNvPr id="59" name="TextBox 33">
            <a:extLst>
              <a:ext uri="{FF2B5EF4-FFF2-40B4-BE49-F238E27FC236}">
                <a16:creationId xmlns:a16="http://schemas.microsoft.com/office/drawing/2014/main" id="{F72D1C54-0CA0-427B-B7D1-FE1E20CF71DE}"/>
              </a:ext>
            </a:extLst>
          </p:cNvPr>
          <p:cNvSpPr txBox="1"/>
          <p:nvPr/>
        </p:nvSpPr>
        <p:spPr>
          <a:xfrm>
            <a:off x="3714392" y="3089259"/>
            <a:ext cx="6304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ePd1</a:t>
            </a:r>
            <a:endParaRPr lang="en-US" b="1" dirty="0">
              <a:latin typeface="+mj-lt"/>
            </a:endParaRPr>
          </a:p>
        </p:txBody>
      </p:sp>
      <p:sp>
        <p:nvSpPr>
          <p:cNvPr id="60" name="TextBox 33">
            <a:extLst>
              <a:ext uri="{FF2B5EF4-FFF2-40B4-BE49-F238E27FC236}">
                <a16:creationId xmlns:a16="http://schemas.microsoft.com/office/drawing/2014/main" id="{B29BC7C9-D561-498E-8C42-661E2168B4F3}"/>
              </a:ext>
            </a:extLst>
          </p:cNvPr>
          <p:cNvSpPr txBox="1"/>
          <p:nvPr/>
        </p:nvSpPr>
        <p:spPr>
          <a:xfrm>
            <a:off x="4358950" y="3089259"/>
            <a:ext cx="6304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ePd2</a:t>
            </a:r>
            <a:endParaRPr lang="en-US" b="1" dirty="0">
              <a:latin typeface="+mj-lt"/>
            </a:endParaRPr>
          </a:p>
        </p:txBody>
      </p:sp>
      <p:sp>
        <p:nvSpPr>
          <p:cNvPr id="61" name="TextBox 33">
            <a:extLst>
              <a:ext uri="{FF2B5EF4-FFF2-40B4-BE49-F238E27FC236}">
                <a16:creationId xmlns:a16="http://schemas.microsoft.com/office/drawing/2014/main" id="{56B5FDAA-6728-4D15-814A-C37B02AACD1F}"/>
              </a:ext>
            </a:extLst>
          </p:cNvPr>
          <p:cNvSpPr txBox="1"/>
          <p:nvPr/>
        </p:nvSpPr>
        <p:spPr>
          <a:xfrm>
            <a:off x="5296192" y="2816027"/>
            <a:ext cx="6304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ePd3</a:t>
            </a:r>
            <a:endParaRPr lang="en-US" b="1" dirty="0">
              <a:latin typeface="+mj-lt"/>
            </a:endParaRPr>
          </a:p>
        </p:txBody>
      </p:sp>
      <p:sp>
        <p:nvSpPr>
          <p:cNvPr id="62" name="TextBox 33">
            <a:extLst>
              <a:ext uri="{FF2B5EF4-FFF2-40B4-BE49-F238E27FC236}">
                <a16:creationId xmlns:a16="http://schemas.microsoft.com/office/drawing/2014/main" id="{06118C1A-8A96-470E-BE2F-91A55DDE88D5}"/>
              </a:ext>
            </a:extLst>
          </p:cNvPr>
          <p:cNvSpPr txBox="1"/>
          <p:nvPr/>
        </p:nvSpPr>
        <p:spPr>
          <a:xfrm>
            <a:off x="856339" y="2816027"/>
            <a:ext cx="6304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eNd4</a:t>
            </a:r>
            <a:endParaRPr lang="en-US" b="1" dirty="0">
              <a:latin typeface="+mj-lt"/>
            </a:endParaRPr>
          </a:p>
        </p:txBody>
      </p:sp>
      <p:sp>
        <p:nvSpPr>
          <p:cNvPr id="63" name="TextBox 33">
            <a:extLst>
              <a:ext uri="{FF2B5EF4-FFF2-40B4-BE49-F238E27FC236}">
                <a16:creationId xmlns:a16="http://schemas.microsoft.com/office/drawing/2014/main" id="{185C0FCA-B6F9-4A22-A909-D4CCBC5F0FB5}"/>
              </a:ext>
            </a:extLst>
          </p:cNvPr>
          <p:cNvSpPr txBox="1"/>
          <p:nvPr/>
        </p:nvSpPr>
        <p:spPr>
          <a:xfrm>
            <a:off x="2199606" y="2816027"/>
            <a:ext cx="6304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eNd2</a:t>
            </a:r>
            <a:endParaRPr lang="en-US" b="1" dirty="0">
              <a:latin typeface="+mj-lt"/>
            </a:endParaRPr>
          </a:p>
        </p:txBody>
      </p:sp>
      <p:sp>
        <p:nvSpPr>
          <p:cNvPr id="64" name="TextBox 33">
            <a:extLst>
              <a:ext uri="{FF2B5EF4-FFF2-40B4-BE49-F238E27FC236}">
                <a16:creationId xmlns:a16="http://schemas.microsoft.com/office/drawing/2014/main" id="{8C0A2C07-4E3F-4AF3-9982-D71B42076B58}"/>
              </a:ext>
            </a:extLst>
          </p:cNvPr>
          <p:cNvSpPr txBox="1"/>
          <p:nvPr/>
        </p:nvSpPr>
        <p:spPr>
          <a:xfrm>
            <a:off x="3051740" y="2816027"/>
            <a:ext cx="6304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eNd1</a:t>
            </a:r>
            <a:endParaRPr lang="en-US" b="1" dirty="0">
              <a:latin typeface="+mj-lt"/>
            </a:endParaRPr>
          </a:p>
        </p:txBody>
      </p:sp>
      <p:sp>
        <p:nvSpPr>
          <p:cNvPr id="68" name="CasellaDiTesto 67">
            <a:extLst>
              <a:ext uri="{FF2B5EF4-FFF2-40B4-BE49-F238E27FC236}">
                <a16:creationId xmlns:a16="http://schemas.microsoft.com/office/drawing/2014/main" id="{8FFC1F57-FA37-4CF7-A713-886741A6E734}"/>
              </a:ext>
            </a:extLst>
          </p:cNvPr>
          <p:cNvSpPr txBox="1"/>
          <p:nvPr/>
        </p:nvSpPr>
        <p:spPr>
          <a:xfrm>
            <a:off x="288044" y="1448055"/>
            <a:ext cx="3292064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i="1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+ three types of cyclic strength and stiffness degradation:</a:t>
            </a:r>
          </a:p>
          <a:p>
            <a:pPr marL="285750" indent="-285750"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i="1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unloading stiffness degradation </a:t>
            </a:r>
          </a:p>
          <a:p>
            <a:pPr marL="285750" indent="-285750"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i="1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reloading stiffness degradation </a:t>
            </a:r>
          </a:p>
          <a:p>
            <a:pPr marL="285750" indent="-285750"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i="1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strength degradation</a:t>
            </a:r>
          </a:p>
        </p:txBody>
      </p:sp>
      <p:cxnSp>
        <p:nvCxnSpPr>
          <p:cNvPr id="10" name="Connettore diritto 9">
            <a:extLst>
              <a:ext uri="{FF2B5EF4-FFF2-40B4-BE49-F238E27FC236}">
                <a16:creationId xmlns:a16="http://schemas.microsoft.com/office/drawing/2014/main" id="{9D977D6B-34F3-422D-BB73-93FCB77F9081}"/>
              </a:ext>
            </a:extLst>
          </p:cNvPr>
          <p:cNvCxnSpPr/>
          <p:nvPr/>
        </p:nvCxnSpPr>
        <p:spPr>
          <a:xfrm>
            <a:off x="6410325" y="2816027"/>
            <a:ext cx="735718" cy="0"/>
          </a:xfrm>
          <a:prstGeom prst="lin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9" name="Connettore diritto 68">
            <a:extLst>
              <a:ext uri="{FF2B5EF4-FFF2-40B4-BE49-F238E27FC236}">
                <a16:creationId xmlns:a16="http://schemas.microsoft.com/office/drawing/2014/main" id="{9942B516-C2A4-4035-8D45-24D83A2C612A}"/>
              </a:ext>
            </a:extLst>
          </p:cNvPr>
          <p:cNvCxnSpPr>
            <a:cxnSpLocks/>
          </p:cNvCxnSpPr>
          <p:nvPr/>
        </p:nvCxnSpPr>
        <p:spPr>
          <a:xfrm flipH="1" flipV="1">
            <a:off x="1106138" y="3473787"/>
            <a:ext cx="538026" cy="1022519"/>
          </a:xfrm>
          <a:prstGeom prst="lin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0" name="Connettore diritto 69">
            <a:extLst>
              <a:ext uri="{FF2B5EF4-FFF2-40B4-BE49-F238E27FC236}">
                <a16:creationId xmlns:a16="http://schemas.microsoft.com/office/drawing/2014/main" id="{3C613F88-C8CB-464A-9777-A324D5ABF81D}"/>
              </a:ext>
            </a:extLst>
          </p:cNvPr>
          <p:cNvCxnSpPr/>
          <p:nvPr/>
        </p:nvCxnSpPr>
        <p:spPr>
          <a:xfrm>
            <a:off x="370420" y="3484206"/>
            <a:ext cx="735718" cy="0"/>
          </a:xfrm>
          <a:prstGeom prst="lin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2" name="Connettore diritto 71">
            <a:extLst>
              <a:ext uri="{FF2B5EF4-FFF2-40B4-BE49-F238E27FC236}">
                <a16:creationId xmlns:a16="http://schemas.microsoft.com/office/drawing/2014/main" id="{3F64360C-46D5-46A4-8F64-1D806FA61CE9}"/>
              </a:ext>
            </a:extLst>
          </p:cNvPr>
          <p:cNvCxnSpPr>
            <a:cxnSpLocks/>
          </p:cNvCxnSpPr>
          <p:nvPr/>
        </p:nvCxnSpPr>
        <p:spPr>
          <a:xfrm flipV="1">
            <a:off x="1273689" y="2811704"/>
            <a:ext cx="376254" cy="964899"/>
          </a:xfrm>
          <a:prstGeom prst="line">
            <a:avLst/>
          </a:prstGeom>
          <a:noFill/>
          <a:ln>
            <a:solidFill>
              <a:schemeClr val="accent4">
                <a:lumMod val="7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4" name="Connettore diritto 73">
            <a:extLst>
              <a:ext uri="{FF2B5EF4-FFF2-40B4-BE49-F238E27FC236}">
                <a16:creationId xmlns:a16="http://schemas.microsoft.com/office/drawing/2014/main" id="{D8669A82-CF8C-4560-A8D1-20D0A61179CE}"/>
              </a:ext>
            </a:extLst>
          </p:cNvPr>
          <p:cNvCxnSpPr>
            <a:cxnSpLocks/>
          </p:cNvCxnSpPr>
          <p:nvPr/>
        </p:nvCxnSpPr>
        <p:spPr>
          <a:xfrm flipH="1">
            <a:off x="1667784" y="2571750"/>
            <a:ext cx="3144782" cy="239954"/>
          </a:xfrm>
          <a:prstGeom prst="line">
            <a:avLst/>
          </a:prstGeom>
          <a:noFill/>
          <a:ln>
            <a:solidFill>
              <a:schemeClr val="accent4">
                <a:lumMod val="7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7" name="Connettore diritto 76">
            <a:extLst>
              <a:ext uri="{FF2B5EF4-FFF2-40B4-BE49-F238E27FC236}">
                <a16:creationId xmlns:a16="http://schemas.microsoft.com/office/drawing/2014/main" id="{8ED496E0-F2A2-4B62-B50C-2A08B9CF42AA}"/>
              </a:ext>
            </a:extLst>
          </p:cNvPr>
          <p:cNvCxnSpPr>
            <a:cxnSpLocks/>
          </p:cNvCxnSpPr>
          <p:nvPr/>
        </p:nvCxnSpPr>
        <p:spPr>
          <a:xfrm flipV="1">
            <a:off x="4794546" y="1880304"/>
            <a:ext cx="300492" cy="698234"/>
          </a:xfrm>
          <a:prstGeom prst="line">
            <a:avLst/>
          </a:prstGeom>
          <a:noFill/>
          <a:ln>
            <a:solidFill>
              <a:schemeClr val="accent4">
                <a:lumMod val="7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9" name="Connettore diritto 78">
            <a:extLst>
              <a:ext uri="{FF2B5EF4-FFF2-40B4-BE49-F238E27FC236}">
                <a16:creationId xmlns:a16="http://schemas.microsoft.com/office/drawing/2014/main" id="{DC771A79-ABE5-4B5F-9D60-112F5CD14704}"/>
              </a:ext>
            </a:extLst>
          </p:cNvPr>
          <p:cNvCxnSpPr>
            <a:cxnSpLocks/>
          </p:cNvCxnSpPr>
          <p:nvPr/>
        </p:nvCxnSpPr>
        <p:spPr>
          <a:xfrm flipV="1">
            <a:off x="5057606" y="1843807"/>
            <a:ext cx="202846" cy="1649712"/>
          </a:xfrm>
          <a:prstGeom prst="line">
            <a:avLst/>
          </a:prstGeom>
          <a:noFill/>
          <a:ln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3" name="Connettore diritto 82">
            <a:extLst>
              <a:ext uri="{FF2B5EF4-FFF2-40B4-BE49-F238E27FC236}">
                <a16:creationId xmlns:a16="http://schemas.microsoft.com/office/drawing/2014/main" id="{722BE885-AA38-4D19-9E5C-EBF91FC89493}"/>
              </a:ext>
            </a:extLst>
          </p:cNvPr>
          <p:cNvCxnSpPr>
            <a:cxnSpLocks/>
          </p:cNvCxnSpPr>
          <p:nvPr/>
        </p:nvCxnSpPr>
        <p:spPr>
          <a:xfrm flipH="1">
            <a:off x="2263140" y="3493519"/>
            <a:ext cx="2787492" cy="249653"/>
          </a:xfrm>
          <a:prstGeom prst="line">
            <a:avLst/>
          </a:prstGeom>
          <a:noFill/>
          <a:ln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5" name="Connettore diritto 84">
            <a:extLst>
              <a:ext uri="{FF2B5EF4-FFF2-40B4-BE49-F238E27FC236}">
                <a16:creationId xmlns:a16="http://schemas.microsoft.com/office/drawing/2014/main" id="{8DA0DDE6-1490-4EB9-ABCB-21586FD13F98}"/>
              </a:ext>
            </a:extLst>
          </p:cNvPr>
          <p:cNvCxnSpPr>
            <a:cxnSpLocks/>
          </p:cNvCxnSpPr>
          <p:nvPr/>
        </p:nvCxnSpPr>
        <p:spPr>
          <a:xfrm flipV="1">
            <a:off x="1977458" y="3741301"/>
            <a:ext cx="277535" cy="705300"/>
          </a:xfrm>
          <a:prstGeom prst="line">
            <a:avLst/>
          </a:prstGeom>
          <a:noFill/>
          <a:ln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187" name="Ovale 7186">
            <a:extLst>
              <a:ext uri="{FF2B5EF4-FFF2-40B4-BE49-F238E27FC236}">
                <a16:creationId xmlns:a16="http://schemas.microsoft.com/office/drawing/2014/main" id="{74CFD797-AE46-4675-BFB5-809D75A7DCA4}"/>
              </a:ext>
            </a:extLst>
          </p:cNvPr>
          <p:cNvSpPr/>
          <p:nvPr/>
        </p:nvSpPr>
        <p:spPr>
          <a:xfrm>
            <a:off x="4762008" y="2543185"/>
            <a:ext cx="70708" cy="70706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7" name="Ovale 96">
            <a:extLst>
              <a:ext uri="{FF2B5EF4-FFF2-40B4-BE49-F238E27FC236}">
                <a16:creationId xmlns:a16="http://schemas.microsoft.com/office/drawing/2014/main" id="{4AF38438-CDD9-4A81-BC45-C982C508B8D5}"/>
              </a:ext>
            </a:extLst>
          </p:cNvPr>
          <p:cNvSpPr/>
          <p:nvPr/>
        </p:nvSpPr>
        <p:spPr>
          <a:xfrm>
            <a:off x="5021866" y="3458166"/>
            <a:ext cx="70708" cy="7070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8" name="Ovale 97">
            <a:extLst>
              <a:ext uri="{FF2B5EF4-FFF2-40B4-BE49-F238E27FC236}">
                <a16:creationId xmlns:a16="http://schemas.microsoft.com/office/drawing/2014/main" id="{7D89BCA7-8A43-419E-9EE7-1632C9553711}"/>
              </a:ext>
            </a:extLst>
          </p:cNvPr>
          <p:cNvSpPr/>
          <p:nvPr/>
        </p:nvSpPr>
        <p:spPr>
          <a:xfrm>
            <a:off x="2226071" y="3721160"/>
            <a:ext cx="70708" cy="7070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9" name="Ovale 98">
            <a:extLst>
              <a:ext uri="{FF2B5EF4-FFF2-40B4-BE49-F238E27FC236}">
                <a16:creationId xmlns:a16="http://schemas.microsoft.com/office/drawing/2014/main" id="{FAFD1B05-035C-4349-A5BF-8BCF39EC88A5}"/>
              </a:ext>
            </a:extLst>
          </p:cNvPr>
          <p:cNvSpPr/>
          <p:nvPr/>
        </p:nvSpPr>
        <p:spPr>
          <a:xfrm>
            <a:off x="1614975" y="2784009"/>
            <a:ext cx="70708" cy="70706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1" name="Ovale 100">
            <a:extLst>
              <a:ext uri="{FF2B5EF4-FFF2-40B4-BE49-F238E27FC236}">
                <a16:creationId xmlns:a16="http://schemas.microsoft.com/office/drawing/2014/main" id="{0671FB3B-BC14-4982-9407-C95084F52791}"/>
              </a:ext>
            </a:extLst>
          </p:cNvPr>
          <p:cNvSpPr/>
          <p:nvPr/>
        </p:nvSpPr>
        <p:spPr>
          <a:xfrm>
            <a:off x="5053785" y="1838271"/>
            <a:ext cx="70708" cy="70706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2" name="Ovale 101">
            <a:extLst>
              <a:ext uri="{FF2B5EF4-FFF2-40B4-BE49-F238E27FC236}">
                <a16:creationId xmlns:a16="http://schemas.microsoft.com/office/drawing/2014/main" id="{51D57B27-DF2F-4A35-8029-323A89C9D581}"/>
              </a:ext>
            </a:extLst>
          </p:cNvPr>
          <p:cNvSpPr/>
          <p:nvPr/>
        </p:nvSpPr>
        <p:spPr>
          <a:xfrm>
            <a:off x="1942104" y="4411248"/>
            <a:ext cx="70708" cy="7070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4" name="Straight Connector 56">
            <a:extLst>
              <a:ext uri="{FF2B5EF4-FFF2-40B4-BE49-F238E27FC236}">
                <a16:creationId xmlns:a16="http://schemas.microsoft.com/office/drawing/2014/main" id="{13B782C8-037A-4312-82D2-3F6816C91CF7}"/>
              </a:ext>
            </a:extLst>
          </p:cNvPr>
          <p:cNvCxnSpPr>
            <a:cxnSpLocks/>
          </p:cNvCxnSpPr>
          <p:nvPr/>
        </p:nvCxnSpPr>
        <p:spPr>
          <a:xfrm>
            <a:off x="6408874" y="2811704"/>
            <a:ext cx="0" cy="281834"/>
          </a:xfrm>
          <a:prstGeom prst="line">
            <a:avLst/>
          </a:prstGeom>
          <a:ln>
            <a:solidFill>
              <a:srgbClr val="4DA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TextBox 33">
            <a:extLst>
              <a:ext uri="{FF2B5EF4-FFF2-40B4-BE49-F238E27FC236}">
                <a16:creationId xmlns:a16="http://schemas.microsoft.com/office/drawing/2014/main" id="{3F0DC42C-A5F0-43FA-BBE9-5CFCBC637660}"/>
              </a:ext>
            </a:extLst>
          </p:cNvPr>
          <p:cNvSpPr txBox="1"/>
          <p:nvPr/>
        </p:nvSpPr>
        <p:spPr>
          <a:xfrm>
            <a:off x="5882515" y="2827031"/>
            <a:ext cx="6304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ePd4</a:t>
            </a:r>
            <a:endParaRPr lang="en-US" b="1" dirty="0">
              <a:latin typeface="+mj-lt"/>
            </a:endParaRPr>
          </a:p>
        </p:txBody>
      </p:sp>
      <p:sp>
        <p:nvSpPr>
          <p:cNvPr id="120" name="TextBox 33">
            <a:extLst>
              <a:ext uri="{FF2B5EF4-FFF2-40B4-BE49-F238E27FC236}">
                <a16:creationId xmlns:a16="http://schemas.microsoft.com/office/drawing/2014/main" id="{A1BD911F-C190-4896-9B68-7519A85A6939}"/>
              </a:ext>
            </a:extLst>
          </p:cNvPr>
          <p:cNvSpPr txBox="1"/>
          <p:nvPr/>
        </p:nvSpPr>
        <p:spPr>
          <a:xfrm>
            <a:off x="3144669" y="2657835"/>
            <a:ext cx="6304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ePf4</a:t>
            </a:r>
            <a:endParaRPr lang="en-US" b="1" dirty="0">
              <a:latin typeface="+mj-lt"/>
            </a:endParaRPr>
          </a:p>
        </p:txBody>
      </p:sp>
      <p:cxnSp>
        <p:nvCxnSpPr>
          <p:cNvPr id="123" name="Straight Connector 56">
            <a:extLst>
              <a:ext uri="{FF2B5EF4-FFF2-40B4-BE49-F238E27FC236}">
                <a16:creationId xmlns:a16="http://schemas.microsoft.com/office/drawing/2014/main" id="{00102EB6-E97A-4764-8E5F-6BB31100488A}"/>
              </a:ext>
            </a:extLst>
          </p:cNvPr>
          <p:cNvCxnSpPr>
            <a:cxnSpLocks/>
          </p:cNvCxnSpPr>
          <p:nvPr/>
        </p:nvCxnSpPr>
        <p:spPr>
          <a:xfrm>
            <a:off x="1109812" y="3104030"/>
            <a:ext cx="0" cy="380176"/>
          </a:xfrm>
          <a:prstGeom prst="line">
            <a:avLst/>
          </a:prstGeom>
          <a:ln>
            <a:solidFill>
              <a:srgbClr val="4DA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TextBox 33">
            <a:extLst>
              <a:ext uri="{FF2B5EF4-FFF2-40B4-BE49-F238E27FC236}">
                <a16:creationId xmlns:a16="http://schemas.microsoft.com/office/drawing/2014/main" id="{B3355C2C-9FD6-466A-BA9B-C190BE900EA5}"/>
              </a:ext>
            </a:extLst>
          </p:cNvPr>
          <p:cNvSpPr txBox="1"/>
          <p:nvPr/>
        </p:nvSpPr>
        <p:spPr>
          <a:xfrm>
            <a:off x="1586221" y="2816027"/>
            <a:ext cx="6304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eNd3</a:t>
            </a:r>
            <a:endParaRPr lang="en-US" b="1" dirty="0">
              <a:latin typeface="+mj-lt"/>
            </a:endParaRPr>
          </a:p>
        </p:txBody>
      </p:sp>
      <p:sp>
        <p:nvSpPr>
          <p:cNvPr id="132" name="TextBox 33">
            <a:extLst>
              <a:ext uri="{FF2B5EF4-FFF2-40B4-BE49-F238E27FC236}">
                <a16:creationId xmlns:a16="http://schemas.microsoft.com/office/drawing/2014/main" id="{D9A4D475-B75E-4EE9-A4CE-3E1B42BD15E8}"/>
              </a:ext>
            </a:extLst>
          </p:cNvPr>
          <p:cNvSpPr txBox="1"/>
          <p:nvPr/>
        </p:nvSpPr>
        <p:spPr>
          <a:xfrm>
            <a:off x="3659045" y="3323023"/>
            <a:ext cx="6304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eNf4</a:t>
            </a:r>
            <a:endParaRPr lang="en-US" b="1" dirty="0">
              <a:latin typeface="+mj-lt"/>
            </a:endParaRPr>
          </a:p>
        </p:txBody>
      </p:sp>
      <p:sp>
        <p:nvSpPr>
          <p:cNvPr id="134" name="TextBox 33">
            <a:extLst>
              <a:ext uri="{FF2B5EF4-FFF2-40B4-BE49-F238E27FC236}">
                <a16:creationId xmlns:a16="http://schemas.microsoft.com/office/drawing/2014/main" id="{3D6C036B-E5DE-467C-AA4D-B2647DA4BF64}"/>
              </a:ext>
            </a:extLst>
          </p:cNvPr>
          <p:cNvSpPr txBox="1"/>
          <p:nvPr/>
        </p:nvSpPr>
        <p:spPr>
          <a:xfrm>
            <a:off x="4237917" y="3884137"/>
            <a:ext cx="3049130" cy="1192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i="1" dirty="0" err="1">
                <a:latin typeface="+mj-lt"/>
              </a:rPr>
              <a:t>rDispP</a:t>
            </a:r>
            <a:r>
              <a:rPr lang="en-US" sz="1050" b="1" i="1" dirty="0">
                <a:latin typeface="+mj-lt"/>
              </a:rPr>
              <a:t>/N </a:t>
            </a:r>
            <a:r>
              <a:rPr lang="en-US" sz="800" b="1" i="1" dirty="0">
                <a:latin typeface="+mj-lt"/>
              </a:rPr>
              <a:t>- </a:t>
            </a:r>
            <a:r>
              <a:rPr lang="en-GB" sz="800" i="1" dirty="0"/>
              <a:t>ratio of the deformation at which reloading occurs to the maximum/minimum historic deformation demand</a:t>
            </a:r>
            <a:endParaRPr lang="en-GB" sz="800" b="1" i="1" dirty="0">
              <a:latin typeface="+mj-lt"/>
            </a:endParaRPr>
          </a:p>
          <a:p>
            <a:r>
              <a:rPr lang="en-GB" sz="1050" b="1" i="1" dirty="0" err="1">
                <a:latin typeface="+mj-lt"/>
              </a:rPr>
              <a:t>fForceP</a:t>
            </a:r>
            <a:r>
              <a:rPr lang="en-GB" sz="1050" b="1" i="1" dirty="0">
                <a:latin typeface="+mj-lt"/>
              </a:rPr>
              <a:t>/N </a:t>
            </a:r>
            <a:r>
              <a:rPr lang="en-GB" sz="800" b="1" i="1" dirty="0">
                <a:latin typeface="+mj-lt"/>
              </a:rPr>
              <a:t>- </a:t>
            </a:r>
            <a:r>
              <a:rPr lang="en-GB" sz="800" i="1" dirty="0"/>
              <a:t>ratio of the force at which reloading begins to force corresponding to the maximum /minimum historic deformation demand</a:t>
            </a:r>
            <a:endParaRPr lang="en-GB" sz="800" b="1" i="1" dirty="0">
              <a:latin typeface="+mj-lt"/>
            </a:endParaRPr>
          </a:p>
          <a:p>
            <a:r>
              <a:rPr lang="en-GB" sz="1050" b="1" i="1" dirty="0" err="1">
                <a:latin typeface="+mj-lt"/>
              </a:rPr>
              <a:t>uForceP</a:t>
            </a:r>
            <a:r>
              <a:rPr lang="en-GB" sz="1050" b="1" i="1" dirty="0">
                <a:latin typeface="+mj-lt"/>
              </a:rPr>
              <a:t>/N </a:t>
            </a:r>
            <a:r>
              <a:rPr lang="en-GB" sz="800" b="1" i="1" dirty="0">
                <a:latin typeface="+mj-lt"/>
              </a:rPr>
              <a:t>- </a:t>
            </a:r>
            <a:r>
              <a:rPr lang="en-GB" sz="800" i="1" dirty="0"/>
              <a:t>ratio of strength developed upon unloading from negative load to the maximum/minimum strength developed under monotonic loading</a:t>
            </a:r>
            <a:endParaRPr lang="en-US" sz="800" b="1" i="1" dirty="0">
              <a:latin typeface="+mj-lt"/>
            </a:endParaRPr>
          </a:p>
        </p:txBody>
      </p:sp>
      <p:sp>
        <p:nvSpPr>
          <p:cNvPr id="136" name="TextBox 33">
            <a:extLst>
              <a:ext uri="{FF2B5EF4-FFF2-40B4-BE49-F238E27FC236}">
                <a16:creationId xmlns:a16="http://schemas.microsoft.com/office/drawing/2014/main" id="{D6F968C5-2DAC-48CE-A700-E3C3E2BBB97C}"/>
              </a:ext>
            </a:extLst>
          </p:cNvPr>
          <p:cNvSpPr txBox="1"/>
          <p:nvPr/>
        </p:nvSpPr>
        <p:spPr>
          <a:xfrm>
            <a:off x="4800757" y="3583773"/>
            <a:ext cx="15349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+mj-lt"/>
              </a:rPr>
              <a:t>[*,</a:t>
            </a:r>
            <a:r>
              <a:rPr lang="en-US" sz="1200" b="1" dirty="0" err="1">
                <a:solidFill>
                  <a:srgbClr val="FF0000"/>
                </a:solidFill>
                <a:latin typeface="+mj-lt"/>
              </a:rPr>
              <a:t>uForceN</a:t>
            </a:r>
            <a:r>
              <a:rPr lang="en-US" sz="1200" b="1" dirty="0">
                <a:solidFill>
                  <a:srgbClr val="FF0000"/>
                </a:solidFill>
                <a:latin typeface="+mj-lt"/>
              </a:rPr>
              <a:t>*eNf3]</a:t>
            </a:r>
            <a:endParaRPr lang="en-US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37" name="TextBox 33">
            <a:extLst>
              <a:ext uri="{FF2B5EF4-FFF2-40B4-BE49-F238E27FC236}">
                <a16:creationId xmlns:a16="http://schemas.microsoft.com/office/drawing/2014/main" id="{E6A3893B-8B83-447C-A853-1D5A0EC961FC}"/>
              </a:ext>
            </a:extLst>
          </p:cNvPr>
          <p:cNvSpPr txBox="1"/>
          <p:nvPr/>
        </p:nvSpPr>
        <p:spPr>
          <a:xfrm>
            <a:off x="151839" y="4056921"/>
            <a:ext cx="2720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+mj-lt"/>
              </a:rPr>
              <a:t>[</a:t>
            </a:r>
            <a:r>
              <a:rPr lang="en-US" sz="1200" b="1" dirty="0" err="1">
                <a:solidFill>
                  <a:srgbClr val="FF0000"/>
                </a:solidFill>
                <a:latin typeface="+mj-lt"/>
              </a:rPr>
              <a:t>rDisp</a:t>
            </a:r>
            <a:r>
              <a:rPr lang="en-US" sz="1200" b="1" dirty="0">
                <a:solidFill>
                  <a:srgbClr val="FF0000"/>
                </a:solidFill>
                <a:latin typeface="+mj-lt"/>
              </a:rPr>
              <a:t>*</a:t>
            </a:r>
            <a:r>
              <a:rPr lang="en-US" sz="1200" b="1" dirty="0" err="1">
                <a:solidFill>
                  <a:srgbClr val="FF0000"/>
                </a:solidFill>
                <a:latin typeface="+mj-lt"/>
              </a:rPr>
              <a:t>d</a:t>
            </a:r>
            <a:r>
              <a:rPr lang="en-US" sz="1200" b="1" baseline="-25000" dirty="0" err="1">
                <a:solidFill>
                  <a:srgbClr val="FF0000"/>
                </a:solidFill>
                <a:latin typeface="+mj-lt"/>
              </a:rPr>
              <a:t>min</a:t>
            </a:r>
            <a:r>
              <a:rPr lang="en-US" sz="1200" b="1" dirty="0">
                <a:solidFill>
                  <a:srgbClr val="FF0000"/>
                </a:solidFill>
                <a:latin typeface="+mj-lt"/>
              </a:rPr>
              <a:t>,</a:t>
            </a:r>
          </a:p>
          <a:p>
            <a:r>
              <a:rPr lang="en-US" sz="1200" b="1" dirty="0" err="1">
                <a:solidFill>
                  <a:srgbClr val="FF0000"/>
                </a:solidFill>
                <a:latin typeface="+mj-lt"/>
              </a:rPr>
              <a:t>rForceN</a:t>
            </a:r>
            <a:r>
              <a:rPr lang="en-US" sz="1200" b="1" dirty="0">
                <a:solidFill>
                  <a:srgbClr val="FF0000"/>
                </a:solidFill>
                <a:latin typeface="+mj-lt"/>
              </a:rPr>
              <a:t>*f</a:t>
            </a:r>
            <a:r>
              <a:rPr lang="en-US" sz="1200" b="1" baseline="-25000" dirty="0">
                <a:solidFill>
                  <a:srgbClr val="FF0000"/>
                </a:solidFill>
                <a:latin typeface="+mj-lt"/>
              </a:rPr>
              <a:t>(</a:t>
            </a:r>
            <a:r>
              <a:rPr lang="en-US" sz="1200" b="1" baseline="-25000" dirty="0" err="1">
                <a:solidFill>
                  <a:srgbClr val="FF0000"/>
                </a:solidFill>
                <a:latin typeface="+mj-lt"/>
              </a:rPr>
              <a:t>dmin</a:t>
            </a:r>
            <a:r>
              <a:rPr lang="en-US" sz="1200" b="1" baseline="-25000" dirty="0">
                <a:solidFill>
                  <a:srgbClr val="FF0000"/>
                </a:solidFill>
                <a:latin typeface="+mj-lt"/>
              </a:rPr>
              <a:t>)</a:t>
            </a:r>
            <a:r>
              <a:rPr lang="en-US" sz="1200" b="1" dirty="0">
                <a:solidFill>
                  <a:srgbClr val="FF0000"/>
                </a:solidFill>
                <a:latin typeface="+mj-lt"/>
              </a:rPr>
              <a:t>]</a:t>
            </a:r>
            <a:endParaRPr lang="en-US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38" name="TextBox 33">
            <a:extLst>
              <a:ext uri="{FF2B5EF4-FFF2-40B4-BE49-F238E27FC236}">
                <a16:creationId xmlns:a16="http://schemas.microsoft.com/office/drawing/2014/main" id="{65B7533A-866A-4D3F-9473-8A53E8EFE890}"/>
              </a:ext>
            </a:extLst>
          </p:cNvPr>
          <p:cNvSpPr txBox="1"/>
          <p:nvPr/>
        </p:nvSpPr>
        <p:spPr>
          <a:xfrm>
            <a:off x="1528806" y="4508454"/>
            <a:ext cx="27209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+mj-lt"/>
              </a:rPr>
              <a:t>[</a:t>
            </a:r>
            <a:r>
              <a:rPr lang="en-US" sz="1200" b="1" dirty="0" err="1">
                <a:solidFill>
                  <a:srgbClr val="FF0000"/>
                </a:solidFill>
                <a:latin typeface="+mj-lt"/>
              </a:rPr>
              <a:t>d</a:t>
            </a:r>
            <a:r>
              <a:rPr lang="en-US" sz="1200" b="1" baseline="-25000" dirty="0" err="1">
                <a:solidFill>
                  <a:srgbClr val="FF0000"/>
                </a:solidFill>
                <a:latin typeface="+mj-lt"/>
              </a:rPr>
              <a:t>min</a:t>
            </a:r>
            <a:r>
              <a:rPr lang="en-US" sz="1200" b="1" dirty="0">
                <a:solidFill>
                  <a:srgbClr val="FF0000"/>
                </a:solidFill>
                <a:latin typeface="+mj-lt"/>
              </a:rPr>
              <a:t>,*f</a:t>
            </a:r>
            <a:r>
              <a:rPr lang="en-US" sz="1200" b="1" baseline="-25000" dirty="0">
                <a:solidFill>
                  <a:srgbClr val="FF0000"/>
                </a:solidFill>
                <a:latin typeface="+mj-lt"/>
              </a:rPr>
              <a:t>(</a:t>
            </a:r>
            <a:r>
              <a:rPr lang="en-US" sz="1200" b="1" baseline="-25000" dirty="0" err="1">
                <a:solidFill>
                  <a:srgbClr val="FF0000"/>
                </a:solidFill>
                <a:latin typeface="+mj-lt"/>
              </a:rPr>
              <a:t>dmin</a:t>
            </a:r>
            <a:r>
              <a:rPr lang="en-US" sz="1200" b="1" baseline="-25000" dirty="0">
                <a:solidFill>
                  <a:srgbClr val="FF0000"/>
                </a:solidFill>
                <a:latin typeface="+mj-lt"/>
              </a:rPr>
              <a:t>)</a:t>
            </a:r>
            <a:r>
              <a:rPr lang="en-US" sz="1200" b="1" dirty="0">
                <a:solidFill>
                  <a:srgbClr val="FF0000"/>
                </a:solidFill>
                <a:latin typeface="+mj-lt"/>
              </a:rPr>
              <a:t>]</a:t>
            </a:r>
            <a:endParaRPr lang="en-US" b="1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590020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13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Comparison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Example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E97EADD-9012-4B66-8365-5385E37A93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441" y="2332561"/>
            <a:ext cx="5852177" cy="2658511"/>
          </a:xfrm>
          <a:prstGeom prst="rect">
            <a:avLst/>
          </a:prstGeom>
        </p:spPr>
      </p:pic>
      <p:pic>
        <p:nvPicPr>
          <p:cNvPr id="17" name="Immagine 10">
            <a:extLst>
              <a:ext uri="{FF2B5EF4-FFF2-40B4-BE49-F238E27FC236}">
                <a16:creationId xmlns:a16="http://schemas.microsoft.com/office/drawing/2014/main" id="{968E42B1-25DD-4D92-9BBB-DB778B812E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1147" y="541379"/>
            <a:ext cx="2075514" cy="1844494"/>
          </a:xfrm>
          <a:prstGeom prst="rect">
            <a:avLst/>
          </a:prstGeom>
        </p:spPr>
      </p:pic>
      <p:pic>
        <p:nvPicPr>
          <p:cNvPr id="18" name="Immagine 12">
            <a:extLst>
              <a:ext uri="{FF2B5EF4-FFF2-40B4-BE49-F238E27FC236}">
                <a16:creationId xmlns:a16="http://schemas.microsoft.com/office/drawing/2014/main" id="{80C00C1D-6BB9-46DC-AD10-36B5D003ED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0442" y="541379"/>
            <a:ext cx="2010705" cy="1815896"/>
          </a:xfrm>
          <a:prstGeom prst="rect">
            <a:avLst/>
          </a:prstGeom>
        </p:spPr>
      </p:pic>
      <p:pic>
        <p:nvPicPr>
          <p:cNvPr id="19" name="Immagine 14">
            <a:extLst>
              <a:ext uri="{FF2B5EF4-FFF2-40B4-BE49-F238E27FC236}">
                <a16:creationId xmlns:a16="http://schemas.microsoft.com/office/drawing/2014/main" id="{C51C39B2-3C10-41F0-8401-4AC70B33CCC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25544" y="527080"/>
            <a:ext cx="2067850" cy="1844494"/>
          </a:xfrm>
          <a:prstGeom prst="rect">
            <a:avLst/>
          </a:prstGeom>
        </p:spPr>
      </p:pic>
      <p:sp>
        <p:nvSpPr>
          <p:cNvPr id="20" name="TextBox 25">
            <a:extLst>
              <a:ext uri="{FF2B5EF4-FFF2-40B4-BE49-F238E27FC236}">
                <a16:creationId xmlns:a16="http://schemas.microsoft.com/office/drawing/2014/main" id="{8484E780-4B73-45FE-A748-4C8D8EBF053A}"/>
              </a:ext>
            </a:extLst>
          </p:cNvPr>
          <p:cNvSpPr txBox="1"/>
          <p:nvPr/>
        </p:nvSpPr>
        <p:spPr>
          <a:xfrm>
            <a:off x="1121848" y="4798123"/>
            <a:ext cx="586359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t-IT" sz="1200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See</a:t>
            </a:r>
            <a:r>
              <a:rPr lang="it-IT" sz="12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support file: </a:t>
            </a:r>
            <a:r>
              <a:rPr lang="it-IT" sz="1200" b="1" i="1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ex19-20-21.scd</a:t>
            </a:r>
            <a:endParaRPr lang="it-IT" sz="1200" b="1" i="1" dirty="0">
              <a:solidFill>
                <a:srgbClr val="1CADE4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67087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14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egnaposto testo 5">
            <a:extLst>
              <a:ext uri="{FF2B5EF4-FFF2-40B4-BE49-F238E27FC236}">
                <a16:creationId xmlns:a16="http://schemas.microsoft.com/office/drawing/2014/main" id="{7367DE26-D4B0-4083-9E63-72AFE4D405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6111701" cy="262691"/>
          </a:xfrm>
        </p:spPr>
        <p:txBody>
          <a:bodyPr/>
          <a:lstStyle/>
          <a:p>
            <a:r>
              <a:rPr lang="it-IT" dirty="0"/>
              <a:t>MORE RESOURCES &amp; REFERENCES</a:t>
            </a:r>
            <a:endParaRPr lang="en-GB" b="0" i="1" dirty="0"/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406640" y="4165592"/>
            <a:ext cx="173736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R&amp;R</a:t>
            </a:r>
          </a:p>
        </p:txBody>
      </p:sp>
      <p:sp>
        <p:nvSpPr>
          <p:cNvPr id="8" name="Segnaposto testo 3">
            <a:extLst>
              <a:ext uri="{FF2B5EF4-FFF2-40B4-BE49-F238E27FC236}">
                <a16:creationId xmlns:a16="http://schemas.microsoft.com/office/drawing/2014/main" id="{6BE715A0-FD17-436A-8778-D4896A8513FE}"/>
              </a:ext>
            </a:extLst>
          </p:cNvPr>
          <p:cNvSpPr txBox="1">
            <a:spLocks/>
          </p:cNvSpPr>
          <p:nvPr/>
        </p:nvSpPr>
        <p:spPr>
          <a:xfrm>
            <a:off x="4296727" y="632336"/>
            <a:ext cx="7236065" cy="4381218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/>
              </a:rPr>
              <a:t>Installation guide</a:t>
            </a:r>
            <a:endParaRPr lang="en-GB" sz="1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hlinkClick r:id="rId4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/>
              </a:rPr>
              <a:t>Python documentation</a:t>
            </a:r>
            <a:endParaRPr lang="en-GB" sz="1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sz="1100" dirty="0" err="1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PyMpc</a:t>
            </a:r>
            <a:r>
              <a:rPr lang="en-GB" sz="1100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Documentation</a:t>
            </a:r>
            <a:endParaRPr lang="en-GB" sz="1100" dirty="0">
              <a:solidFill>
                <a:srgbClr val="1CADE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MPCO Documentation</a:t>
            </a:r>
            <a:endParaRPr lang="en-GB" sz="1100" dirty="0">
              <a:solidFill>
                <a:srgbClr val="1CADE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OpenSees Validation</a:t>
            </a:r>
            <a:endParaRPr lang="en-GB" sz="1100" dirty="0">
              <a:solidFill>
                <a:srgbClr val="1CADE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HDF group</a:t>
            </a:r>
            <a:endParaRPr lang="en-GB" sz="1100" dirty="0">
              <a:solidFill>
                <a:srgbClr val="1CADE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HDF </a:t>
            </a:r>
            <a:r>
              <a:rPr lang="it-IT" sz="1100" dirty="0" err="1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viewer</a:t>
            </a:r>
            <a:endParaRPr lang="en-GB" sz="1100" dirty="0">
              <a:solidFill>
                <a:srgbClr val="1CADE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hlinkClick r:id="rId10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Michael Scott’s blog index</a:t>
            </a:r>
            <a:endParaRPr lang="it-IT" sz="1100" dirty="0">
              <a:solidFill>
                <a:srgbClr val="1CADE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Geometric</a:t>
            </a:r>
            <a:r>
              <a:rPr lang="it-IT" sz="1100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it-IT" sz="1100" dirty="0" err="1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nonlinearities</a:t>
            </a:r>
            <a:r>
              <a:rPr lang="it-IT" sz="1100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in OpenSees</a:t>
            </a:r>
            <a:endParaRPr lang="it-IT" sz="1100" dirty="0">
              <a:solidFill>
                <a:srgbClr val="1CADE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endParaRPr lang="it-IT" sz="105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Segnaposto testo 3">
            <a:extLst>
              <a:ext uri="{FF2B5EF4-FFF2-40B4-BE49-F238E27FC236}">
                <a16:creationId xmlns:a16="http://schemas.microsoft.com/office/drawing/2014/main" id="{2D648361-1132-4A04-AB18-82C959E2FDB2}"/>
              </a:ext>
            </a:extLst>
          </p:cNvPr>
          <p:cNvSpPr txBox="1">
            <a:spLocks/>
          </p:cNvSpPr>
          <p:nvPr/>
        </p:nvSpPr>
        <p:spPr>
          <a:xfrm>
            <a:off x="286624" y="632336"/>
            <a:ext cx="4117813" cy="4234388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2"/>
              </a:rPr>
              <a:t>Official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2"/>
              </a:rPr>
              <a:t> </a:t>
            </a: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2"/>
              </a:rPr>
              <a:t>webpage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2"/>
              </a:rPr>
              <a:t> 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  <a:hlinkClick r:id="rId13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3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3"/>
              </a:rPr>
              <a:t> Wiki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4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4"/>
              </a:rPr>
              <a:t> Manual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5"/>
              </a:rPr>
              <a:t>GitHub </a:t>
            </a: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5"/>
              </a:rPr>
              <a:t>documentation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3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3"/>
              </a:rPr>
              <a:t> Wiki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6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6"/>
              </a:rPr>
              <a:t> Community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7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7"/>
              </a:rPr>
              <a:t> Facebook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8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8"/>
              </a:rPr>
              <a:t> source code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9"/>
              </a:rPr>
              <a:t>Basic </a:t>
            </a: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9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9"/>
              </a:rPr>
              <a:t> </a:t>
            </a: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9"/>
              </a:rPr>
              <a:t>Examples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0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0"/>
              </a:rPr>
              <a:t> support group on </a:t>
            </a: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0"/>
              </a:rPr>
              <a:t>youtube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0"/>
              </a:rPr>
              <a:t> 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66700">
              <a:lnSpc>
                <a:spcPct val="150000"/>
              </a:lnSpc>
              <a:buClr>
                <a:srgbClr val="FF9900"/>
              </a:buClr>
            </a:pPr>
            <a:r>
              <a:rPr lang="it-IT" sz="1000" i="1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(to </a:t>
            </a:r>
            <a:r>
              <a:rPr lang="it-IT" sz="1000" i="1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get</a:t>
            </a:r>
            <a:r>
              <a:rPr lang="it-IT" sz="1000" i="1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it-IT" sz="1000" i="1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send</a:t>
            </a:r>
            <a:r>
              <a:rPr lang="it-IT" sz="1000" i="1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 an email to </a:t>
            </a:r>
            <a:r>
              <a:rPr lang="en-GB" sz="1000" b="0" i="1" u="none" strike="noStrike" dirty="0">
                <a:effectLst/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1"/>
              </a:rPr>
              <a:t>pchi893@aucklanduni.ac.nz</a:t>
            </a:r>
            <a:r>
              <a:rPr lang="en-GB" sz="1000" b="0" i="1" u="none" strike="noStrike" dirty="0">
                <a:effectLst/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)</a:t>
            </a:r>
            <a:endParaRPr lang="it-IT" sz="1000" i="1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2"/>
              </a:rPr>
              <a:t>Silvia </a:t>
            </a:r>
            <a:r>
              <a:rPr lang="en-GB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2"/>
              </a:rPr>
              <a:t>Mazzoni’s</a:t>
            </a:r>
            <a:r>
              <a:rPr lang="en-GB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2"/>
              </a:rPr>
              <a:t> site</a:t>
            </a:r>
            <a:endParaRPr lang="en-GB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3"/>
              </a:rPr>
              <a:t>Michael Scott blog</a:t>
            </a:r>
            <a:endParaRPr lang="en-GB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24"/>
              </a:rPr>
              <a:t>STKO purchase page</a:t>
            </a:r>
            <a:endParaRPr lang="en-US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25"/>
              </a:rPr>
              <a:t>NAFEMS</a:t>
            </a:r>
            <a:endParaRPr lang="it-IT" sz="1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26"/>
              </a:rPr>
              <a:t>STKO Manual</a:t>
            </a:r>
            <a:endParaRPr lang="it-IT" sz="1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27"/>
              </a:rPr>
              <a:t>Tutorial </a:t>
            </a:r>
            <a:r>
              <a:rPr lang="it-IT" sz="11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27"/>
              </a:rPr>
              <a:t>videos</a:t>
            </a:r>
            <a:endParaRPr lang="en-GB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GB" sz="1100" b="0" i="0" dirty="0">
              <a:solidFill>
                <a:schemeClr val="tx1"/>
              </a:solidFill>
              <a:effectLst/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endParaRPr lang="it-IT" sz="105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endParaRPr lang="it-IT" sz="105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endParaRPr lang="it-IT" sz="105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82615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80FBD931-18FA-4DB1-ACFC-D840B9CA7E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0030" y="1525942"/>
            <a:ext cx="5566410" cy="901309"/>
          </a:xfrm>
        </p:spPr>
        <p:txBody>
          <a:bodyPr/>
          <a:lstStyle/>
          <a:p>
            <a:pPr marL="92075"/>
            <a:r>
              <a:rPr lang="it-IT" dirty="0">
                <a:solidFill>
                  <a:schemeClr val="bg1"/>
                </a:solidFill>
              </a:rPr>
              <a:t>Thank </a:t>
            </a:r>
            <a:r>
              <a:rPr lang="it-IT" dirty="0" err="1">
                <a:solidFill>
                  <a:schemeClr val="bg1"/>
                </a:solidFill>
              </a:rPr>
              <a:t>you</a:t>
            </a:r>
            <a:r>
              <a:rPr lang="it-IT" dirty="0">
                <a:solidFill>
                  <a:schemeClr val="bg1"/>
                </a:solidFill>
              </a:rPr>
              <a:t> for </a:t>
            </a:r>
            <a:r>
              <a:rPr lang="it-IT" dirty="0" err="1">
                <a:solidFill>
                  <a:schemeClr val="bg1"/>
                </a:solidFill>
              </a:rPr>
              <a:t>your</a:t>
            </a:r>
            <a:r>
              <a:rPr lang="it-IT" dirty="0">
                <a:solidFill>
                  <a:schemeClr val="bg1"/>
                </a:solidFill>
              </a:rPr>
              <a:t> </a:t>
            </a:r>
            <a:r>
              <a:rPr lang="it-IT" dirty="0" err="1">
                <a:solidFill>
                  <a:schemeClr val="bg1"/>
                </a:solidFill>
              </a:rPr>
              <a:t>attention</a:t>
            </a:r>
            <a:r>
              <a:rPr lang="it-IT" dirty="0">
                <a:solidFill>
                  <a:schemeClr val="bg1"/>
                </a:solidFill>
              </a:rPr>
              <a:t>!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24E64E11-E790-4C8C-BAC8-2A76479AEE1A}"/>
              </a:ext>
            </a:extLst>
          </p:cNvPr>
          <p:cNvSpPr txBox="1"/>
          <p:nvPr/>
        </p:nvSpPr>
        <p:spPr>
          <a:xfrm>
            <a:off x="6507480" y="587529"/>
            <a:ext cx="29641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Following:</a:t>
            </a:r>
          </a:p>
          <a:p>
            <a:pPr marL="285750" indent="-285750">
              <a:buClr>
                <a:schemeClr val="bg1"/>
              </a:buClr>
              <a:buFontTx/>
              <a:buChar char="-"/>
            </a:pPr>
            <a:r>
              <a:rPr lang="it-IT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Q/A Session</a:t>
            </a:r>
          </a:p>
          <a:p>
            <a:pPr marL="285750" indent="-285750">
              <a:buClr>
                <a:schemeClr val="bg1"/>
              </a:buClr>
              <a:buFontTx/>
              <a:buChar char="-"/>
            </a:pPr>
            <a:r>
              <a:rPr lang="it-IT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Dive into the </a:t>
            </a:r>
            <a:r>
              <a:rPr lang="en-US" i="1" dirty="0">
                <a:solidFill>
                  <a:srgbClr val="1CA6DF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forum</a:t>
            </a:r>
            <a:r>
              <a:rPr lang="it-IT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!</a:t>
            </a:r>
            <a:endParaRPr lang="en-GB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CF4F163B-D7CC-4031-A5EC-5C7780905B28}"/>
              </a:ext>
            </a:extLst>
          </p:cNvPr>
          <p:cNvSpPr txBox="1"/>
          <p:nvPr/>
        </p:nvSpPr>
        <p:spPr>
          <a:xfrm>
            <a:off x="57150" y="4499610"/>
            <a:ext cx="24765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Graphics credits:</a:t>
            </a:r>
          </a:p>
          <a:p>
            <a:r>
              <a:rPr lang="it-IT" sz="1100" i="1" dirty="0" err="1">
                <a:solidFill>
                  <a:srgbClr val="1CA6D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Slidecarnival</a:t>
            </a:r>
            <a:r>
              <a:rPr lang="it-IT" sz="1100" i="1" dirty="0">
                <a:solidFill>
                  <a:srgbClr val="1CA6D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endParaRPr lang="it-IT" sz="1100" i="1" dirty="0">
              <a:solidFill>
                <a:srgbClr val="1CA6D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GB" sz="1100" i="1" dirty="0" err="1">
                <a:solidFill>
                  <a:srgbClr val="1CA6D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Freepick</a:t>
            </a:r>
            <a:endParaRPr lang="en-GB" sz="1100" i="1" dirty="0">
              <a:solidFill>
                <a:srgbClr val="1CA6D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71075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ttangolo 60">
            <a:extLst>
              <a:ext uri="{FF2B5EF4-FFF2-40B4-BE49-F238E27FC236}">
                <a16:creationId xmlns:a16="http://schemas.microsoft.com/office/drawing/2014/main" id="{067CAD8E-5544-46AF-AF36-11411D5B3B05}"/>
              </a:ext>
            </a:extLst>
          </p:cNvPr>
          <p:cNvSpPr/>
          <p:nvPr/>
        </p:nvSpPr>
        <p:spPr>
          <a:xfrm>
            <a:off x="6664506" y="9822"/>
            <a:ext cx="2244910" cy="5133678"/>
          </a:xfrm>
          <a:prstGeom prst="rect">
            <a:avLst/>
          </a:prstGeom>
          <a:blipFill>
            <a:blip r:embed="rId3">
              <a:alphaModFix amt="23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21000"/>
                      </a14:imgEffect>
                      <a14:imgEffect>
                        <a14:saturation sat="170000"/>
                      </a14:imgEffect>
                      <a14:imgEffect>
                        <a14:brightnessContrast bright="30000" contrast="12000"/>
                      </a14:imgEffect>
                    </a14:imgLayer>
                  </a14:imgProps>
                </a:ext>
              </a:extLst>
            </a:blip>
            <a:stretch>
              <a:fillRect r="-16571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AE033EC-E0F8-48F0-AADB-48D625378BB8}"/>
              </a:ext>
            </a:extLst>
          </p:cNvPr>
          <p:cNvSpPr/>
          <p:nvPr/>
        </p:nvSpPr>
        <p:spPr>
          <a:xfrm>
            <a:off x="4233495" y="3784139"/>
            <a:ext cx="4027855" cy="295847"/>
          </a:xfrm>
          <a:prstGeom prst="rect">
            <a:avLst/>
          </a:prstGeom>
          <a:solidFill>
            <a:srgbClr val="56C2EB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B1AD7BB-3D71-4227-ABD6-9E685967964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7314" y="2008395"/>
            <a:ext cx="2892425" cy="384635"/>
          </a:xfrm>
        </p:spPr>
        <p:txBody>
          <a:bodyPr/>
          <a:lstStyle/>
          <a:p>
            <a:r>
              <a:rPr lang="it-IT" dirty="0"/>
              <a:t>CONTENTS</a:t>
            </a:r>
          </a:p>
        </p:txBody>
      </p:sp>
      <p:sp>
        <p:nvSpPr>
          <p:cNvPr id="9" name="Segnaposto testo 8">
            <a:extLst>
              <a:ext uri="{FF2B5EF4-FFF2-40B4-BE49-F238E27FC236}">
                <a16:creationId xmlns:a16="http://schemas.microsoft.com/office/drawing/2014/main" id="{3ADA5A8B-983F-40C2-A563-BC194F0A70FF}"/>
              </a:ext>
            </a:extLst>
          </p:cNvPr>
          <p:cNvSpPr txBox="1">
            <a:spLocks/>
          </p:cNvSpPr>
          <p:nvPr/>
        </p:nvSpPr>
        <p:spPr>
          <a:xfrm>
            <a:off x="87322" y="92428"/>
            <a:ext cx="3381091" cy="26269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76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dirty="0"/>
              <a:t>GET STARTED </a:t>
            </a:r>
          </a:p>
          <a:p>
            <a:r>
              <a:rPr lang="en-GB" dirty="0"/>
              <a:t>in OpenSees with STKO</a:t>
            </a:r>
          </a:p>
        </p:txBody>
      </p:sp>
      <p:sp>
        <p:nvSpPr>
          <p:cNvPr id="10" name="Segnaposto testo 3">
            <a:extLst>
              <a:ext uri="{FF2B5EF4-FFF2-40B4-BE49-F238E27FC236}">
                <a16:creationId xmlns:a16="http://schemas.microsoft.com/office/drawing/2014/main" id="{1A46B865-AEA7-4DAD-B011-49E9C3B57D64}"/>
              </a:ext>
            </a:extLst>
          </p:cNvPr>
          <p:cNvSpPr txBox="1">
            <a:spLocks/>
          </p:cNvSpPr>
          <p:nvPr/>
        </p:nvSpPr>
        <p:spPr>
          <a:xfrm>
            <a:off x="4161805" y="203467"/>
            <a:ext cx="4843206" cy="45393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1000" b="1" i="1" dirty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28/04/21 – 27/10/2021</a:t>
            </a:r>
          </a:p>
          <a:p>
            <a:pPr>
              <a:lnSpc>
                <a:spcPts val="1400"/>
              </a:lnSpc>
              <a:spcAft>
                <a:spcPts val="600"/>
              </a:spcAft>
            </a:pPr>
            <a:r>
              <a:rPr lang="en-US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Introduction to OpenSees</a:t>
            </a:r>
          </a:p>
          <a:p>
            <a:pPr>
              <a:lnSpc>
                <a:spcPts val="1400"/>
              </a:lnSpc>
              <a:spcAft>
                <a:spcPts val="600"/>
              </a:spcAft>
            </a:pPr>
            <a:r>
              <a:rPr lang="en-US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Introduction to STKO – Scientific Toolkit for OS</a:t>
            </a:r>
          </a:p>
          <a:p>
            <a:pPr>
              <a:lnSpc>
                <a:spcPts val="1400"/>
              </a:lnSpc>
              <a:spcAft>
                <a:spcPts val="600"/>
              </a:spcAft>
            </a:pPr>
            <a:r>
              <a:rPr lang="en-US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Model definition overview</a:t>
            </a:r>
          </a:p>
          <a:p>
            <a:pPr>
              <a:lnSpc>
                <a:spcPts val="1400"/>
              </a:lnSpc>
              <a:spcAft>
                <a:spcPts val="600"/>
              </a:spcAft>
            </a:pPr>
            <a:r>
              <a:rPr lang="en-US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Geometry, Interactions, Selection sets, Local axes</a:t>
            </a:r>
          </a:p>
          <a:p>
            <a:pPr>
              <a:lnSpc>
                <a:spcPts val="1400"/>
              </a:lnSpc>
              <a:spcAft>
                <a:spcPts val="600"/>
              </a:spcAft>
            </a:pPr>
            <a:r>
              <a:rPr lang="en-US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Physical properties</a:t>
            </a:r>
          </a:p>
          <a:p>
            <a:pPr>
              <a:lnSpc>
                <a:spcPts val="1400"/>
              </a:lnSpc>
              <a:spcAft>
                <a:spcPts val="600"/>
              </a:spcAft>
            </a:pPr>
            <a:r>
              <a:rPr lang="en-US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Element properties</a:t>
            </a:r>
          </a:p>
          <a:p>
            <a:pPr>
              <a:lnSpc>
                <a:spcPts val="1400"/>
              </a:lnSpc>
              <a:spcAft>
                <a:spcPts val="600"/>
              </a:spcAft>
            </a:pPr>
            <a:r>
              <a:rPr lang="en-US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Definitions and Conditions</a:t>
            </a:r>
          </a:p>
          <a:p>
            <a:pPr>
              <a:lnSpc>
                <a:spcPts val="1400"/>
              </a:lnSpc>
              <a:spcAft>
                <a:spcPts val="600"/>
              </a:spcAft>
            </a:pPr>
            <a:r>
              <a:rPr lang="en-US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Mesh and Analysis </a:t>
            </a:r>
          </a:p>
          <a:p>
            <a:pPr>
              <a:lnSpc>
                <a:spcPts val="1400"/>
              </a:lnSpc>
              <a:spcAft>
                <a:spcPts val="600"/>
              </a:spcAft>
            </a:pPr>
            <a:r>
              <a:rPr lang="en-US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Analyses Command (part 1-2)</a:t>
            </a:r>
          </a:p>
          <a:p>
            <a:pPr>
              <a:lnSpc>
                <a:spcPts val="1400"/>
              </a:lnSpc>
              <a:spcAft>
                <a:spcPts val="600"/>
              </a:spcAft>
            </a:pPr>
            <a:r>
              <a:rPr lang="en-US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Analyses Command (part 3-4)</a:t>
            </a:r>
          </a:p>
          <a:p>
            <a:pPr>
              <a:lnSpc>
                <a:spcPts val="1400"/>
              </a:lnSpc>
              <a:spcAft>
                <a:spcPts val="600"/>
              </a:spcAft>
            </a:pPr>
            <a:r>
              <a:rPr lang="en-US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Postprocessing and results visualization</a:t>
            </a:r>
          </a:p>
          <a:p>
            <a:pPr>
              <a:lnSpc>
                <a:spcPts val="1400"/>
              </a:lnSpc>
              <a:spcAft>
                <a:spcPts val="600"/>
              </a:spcAft>
            </a:pPr>
            <a:r>
              <a:rPr lang="en-US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Linear elastic analysis</a:t>
            </a:r>
          </a:p>
          <a:p>
            <a:pPr>
              <a:lnSpc>
                <a:spcPts val="1400"/>
              </a:lnSpc>
              <a:spcAft>
                <a:spcPts val="600"/>
              </a:spcAft>
            </a:pPr>
            <a:r>
              <a:rPr lang="en-US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Material and geometrical nonlinearities</a:t>
            </a:r>
          </a:p>
          <a:p>
            <a:r>
              <a:rPr lang="en-US" sz="1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Modelling approaches to plasticity</a:t>
            </a:r>
          </a:p>
          <a:p>
            <a:pPr>
              <a:spcBef>
                <a:spcPts val="600"/>
              </a:spcBef>
            </a:pPr>
            <a:r>
              <a:rPr lang="en-US" sz="1200" i="1" dirty="0">
                <a:solidFill>
                  <a:schemeClr val="tx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Modal and response spectrum analysis </a:t>
            </a:r>
          </a:p>
          <a:p>
            <a:r>
              <a:rPr lang="en-US" sz="1200" i="1" dirty="0">
                <a:solidFill>
                  <a:schemeClr val="tx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Nonlinear static and dynamic analysis</a:t>
            </a:r>
          </a:p>
          <a:p>
            <a:r>
              <a:rPr lang="en-US" sz="1200" i="1" dirty="0">
                <a:solidFill>
                  <a:schemeClr val="tx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Reinforced concrete and masonry frame structures</a:t>
            </a:r>
          </a:p>
          <a:p>
            <a:r>
              <a:rPr lang="en-US" sz="1200" i="1" dirty="0">
                <a:solidFill>
                  <a:schemeClr val="tx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(+ softening and mesh objectivity, diaphragms modelling, joints modeling, infill panels…)</a:t>
            </a:r>
          </a:p>
          <a:p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Ovale 18">
            <a:extLst>
              <a:ext uri="{FF2B5EF4-FFF2-40B4-BE49-F238E27FC236}">
                <a16:creationId xmlns:a16="http://schemas.microsoft.com/office/drawing/2014/main" id="{1CA7E0D4-5991-4799-A498-A79DEA4C8A63}"/>
              </a:ext>
            </a:extLst>
          </p:cNvPr>
          <p:cNvSpPr/>
          <p:nvPr/>
        </p:nvSpPr>
        <p:spPr>
          <a:xfrm>
            <a:off x="3847451" y="3770589"/>
            <a:ext cx="315884" cy="309397"/>
          </a:xfrm>
          <a:prstGeom prst="ellipse">
            <a:avLst/>
          </a:prstGeom>
          <a:solidFill>
            <a:srgbClr val="56C2EB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0694C4E9-A2AF-479A-81E1-F8AA4415A077}"/>
              </a:ext>
            </a:extLst>
          </p:cNvPr>
          <p:cNvSpPr txBox="1"/>
          <p:nvPr/>
        </p:nvSpPr>
        <p:spPr>
          <a:xfrm>
            <a:off x="3768480" y="3775848"/>
            <a:ext cx="4696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14</a:t>
            </a:r>
            <a:endParaRPr lang="en-GB" b="1" dirty="0">
              <a:solidFill>
                <a:schemeClr val="lt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1" name="Ovale 20">
            <a:extLst>
              <a:ext uri="{FF2B5EF4-FFF2-40B4-BE49-F238E27FC236}">
                <a16:creationId xmlns:a16="http://schemas.microsoft.com/office/drawing/2014/main" id="{FFE5F37F-B553-47A0-9031-631C302A2088}"/>
              </a:ext>
            </a:extLst>
          </p:cNvPr>
          <p:cNvSpPr/>
          <p:nvPr/>
        </p:nvSpPr>
        <p:spPr>
          <a:xfrm>
            <a:off x="3847451" y="4783670"/>
            <a:ext cx="315884" cy="309397"/>
          </a:xfrm>
          <a:prstGeom prst="ellipse">
            <a:avLst/>
          </a:prstGeom>
          <a:solidFill>
            <a:srgbClr val="1CA6D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E0F9EF17-96BC-450E-A46C-870C5B490696}"/>
              </a:ext>
            </a:extLst>
          </p:cNvPr>
          <p:cNvSpPr txBox="1"/>
          <p:nvPr/>
        </p:nvSpPr>
        <p:spPr>
          <a:xfrm>
            <a:off x="3768480" y="4791777"/>
            <a:ext cx="4696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20</a:t>
            </a:r>
            <a:endParaRPr lang="en-GB" b="1" dirty="0">
              <a:solidFill>
                <a:schemeClr val="lt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cxnSp>
        <p:nvCxnSpPr>
          <p:cNvPr id="34" name="Connettore diritto 33">
            <a:extLst>
              <a:ext uri="{FF2B5EF4-FFF2-40B4-BE49-F238E27FC236}">
                <a16:creationId xmlns:a16="http://schemas.microsoft.com/office/drawing/2014/main" id="{7785A0A7-BB40-4AD8-BF3A-4672C9233A58}"/>
              </a:ext>
            </a:extLst>
          </p:cNvPr>
          <p:cNvCxnSpPr>
            <a:cxnSpLocks/>
            <a:stCxn id="20" idx="2"/>
            <a:endCxn id="22" idx="0"/>
          </p:cNvCxnSpPr>
          <p:nvPr/>
        </p:nvCxnSpPr>
        <p:spPr>
          <a:xfrm>
            <a:off x="4003315" y="4083625"/>
            <a:ext cx="0" cy="708152"/>
          </a:xfrm>
          <a:prstGeom prst="line">
            <a:avLst/>
          </a:prstGeom>
          <a:ln w="28575" cap="rnd">
            <a:solidFill>
              <a:srgbClr val="1CA6DF">
                <a:alpha val="50000"/>
              </a:srgbClr>
            </a:solidFill>
            <a:prstDash val="sysDot"/>
            <a:bevel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CasellaDiTesto 42">
            <a:extLst>
              <a:ext uri="{FF2B5EF4-FFF2-40B4-BE49-F238E27FC236}">
                <a16:creationId xmlns:a16="http://schemas.microsoft.com/office/drawing/2014/main" id="{76166FDB-3DC3-4D74-81B1-A970C6D587EB}"/>
              </a:ext>
            </a:extLst>
          </p:cNvPr>
          <p:cNvSpPr txBox="1"/>
          <p:nvPr/>
        </p:nvSpPr>
        <p:spPr>
          <a:xfrm>
            <a:off x="87314" y="2319962"/>
            <a:ext cx="230260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Full </a:t>
            </a:r>
            <a:r>
              <a:rPr lang="it-IT" sz="1100" i="1" dirty="0" err="1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syllabus</a:t>
            </a:r>
            <a:r>
              <a:rPr lang="it-IT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it-IT" sz="1100" i="1" dirty="0" err="1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available</a:t>
            </a:r>
            <a:r>
              <a:rPr lang="it-IT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it-IT" sz="1100" i="1" dirty="0" err="1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here</a:t>
            </a:r>
            <a:endParaRPr lang="it-IT" sz="1100" i="1" dirty="0">
              <a:solidFill>
                <a:schemeClr val="bg1"/>
              </a:solidFill>
              <a:latin typeface="Open Sans" panose="020B06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17B80B6-279C-421A-A109-D2A5429BA736}"/>
              </a:ext>
            </a:extLst>
          </p:cNvPr>
          <p:cNvGrpSpPr/>
          <p:nvPr/>
        </p:nvGrpSpPr>
        <p:grpSpPr>
          <a:xfrm>
            <a:off x="8909416" y="3810231"/>
            <a:ext cx="234584" cy="1323448"/>
            <a:chOff x="8909416" y="3606426"/>
            <a:chExt cx="234584" cy="1527252"/>
          </a:xfrm>
        </p:grpSpPr>
        <p:sp>
          <p:nvSpPr>
            <p:cNvPr id="52" name="Rettangolo 51">
              <a:extLst>
                <a:ext uri="{FF2B5EF4-FFF2-40B4-BE49-F238E27FC236}">
                  <a16:creationId xmlns:a16="http://schemas.microsoft.com/office/drawing/2014/main" id="{164FAB1C-1406-4644-BD9A-415ED16B6E42}"/>
                </a:ext>
              </a:extLst>
            </p:cNvPr>
            <p:cNvSpPr/>
            <p:nvPr/>
          </p:nvSpPr>
          <p:spPr>
            <a:xfrm>
              <a:off x="8909416" y="3882933"/>
              <a:ext cx="234584" cy="369124"/>
            </a:xfrm>
            <a:prstGeom prst="rect">
              <a:avLst/>
            </a:prstGeom>
            <a:solidFill>
              <a:srgbClr val="FF9900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53" name="Rettangolo 52">
              <a:extLst>
                <a:ext uri="{FF2B5EF4-FFF2-40B4-BE49-F238E27FC236}">
                  <a16:creationId xmlns:a16="http://schemas.microsoft.com/office/drawing/2014/main" id="{E60945AD-8099-4487-B327-CFAAF2BD6C90}"/>
                </a:ext>
              </a:extLst>
            </p:cNvPr>
            <p:cNvSpPr/>
            <p:nvPr/>
          </p:nvSpPr>
          <p:spPr>
            <a:xfrm>
              <a:off x="8909416" y="3606426"/>
              <a:ext cx="234584" cy="276507"/>
            </a:xfrm>
            <a:prstGeom prst="rect">
              <a:avLst/>
            </a:prstGeom>
            <a:solidFill>
              <a:srgbClr val="1CA6DF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54" name="Rettangolo 53">
              <a:extLst>
                <a:ext uri="{FF2B5EF4-FFF2-40B4-BE49-F238E27FC236}">
                  <a16:creationId xmlns:a16="http://schemas.microsoft.com/office/drawing/2014/main" id="{F0940CE1-BB24-418E-9C06-CBEFF5ADC298}"/>
                </a:ext>
              </a:extLst>
            </p:cNvPr>
            <p:cNvSpPr/>
            <p:nvPr/>
          </p:nvSpPr>
          <p:spPr>
            <a:xfrm>
              <a:off x="8909416" y="4251219"/>
              <a:ext cx="234584" cy="882459"/>
            </a:xfrm>
            <a:prstGeom prst="rect">
              <a:avLst/>
            </a:prstGeom>
            <a:solidFill>
              <a:srgbClr val="1CA6DF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</p:grpSp>
      <p:sp>
        <p:nvSpPr>
          <p:cNvPr id="30" name="Ovale 3">
            <a:extLst>
              <a:ext uri="{FF2B5EF4-FFF2-40B4-BE49-F238E27FC236}">
                <a16:creationId xmlns:a16="http://schemas.microsoft.com/office/drawing/2014/main" id="{16FC0251-631D-4FF9-AB3A-3D1B2D9314F5}"/>
              </a:ext>
            </a:extLst>
          </p:cNvPr>
          <p:cNvSpPr/>
          <p:nvPr/>
        </p:nvSpPr>
        <p:spPr>
          <a:xfrm>
            <a:off x="198983" y="3602815"/>
            <a:ext cx="158498" cy="15849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1" name="Ovale 3">
            <a:extLst>
              <a:ext uri="{FF2B5EF4-FFF2-40B4-BE49-F238E27FC236}">
                <a16:creationId xmlns:a16="http://schemas.microsoft.com/office/drawing/2014/main" id="{0FD870BB-D534-4FC6-B03D-5610402F5991}"/>
              </a:ext>
            </a:extLst>
          </p:cNvPr>
          <p:cNvSpPr/>
          <p:nvPr/>
        </p:nvSpPr>
        <p:spPr>
          <a:xfrm>
            <a:off x="198983" y="3934775"/>
            <a:ext cx="158498" cy="158498"/>
          </a:xfrm>
          <a:prstGeom prst="ellipse">
            <a:avLst/>
          </a:prstGeom>
          <a:solidFill>
            <a:srgbClr val="FFB1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2" name="Ovale 3">
            <a:extLst>
              <a:ext uri="{FF2B5EF4-FFF2-40B4-BE49-F238E27FC236}">
                <a16:creationId xmlns:a16="http://schemas.microsoft.com/office/drawing/2014/main" id="{03E95011-6433-4585-8F27-B004098FF9EC}"/>
              </a:ext>
            </a:extLst>
          </p:cNvPr>
          <p:cNvSpPr/>
          <p:nvPr/>
        </p:nvSpPr>
        <p:spPr>
          <a:xfrm>
            <a:off x="198983" y="4279270"/>
            <a:ext cx="158498" cy="158498"/>
          </a:xfrm>
          <a:prstGeom prst="ellipse">
            <a:avLst/>
          </a:prstGeom>
          <a:solidFill>
            <a:srgbClr val="1CA6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3F23270-7636-40C4-99D9-A2CA542A56A3}"/>
              </a:ext>
            </a:extLst>
          </p:cNvPr>
          <p:cNvSpPr txBox="1"/>
          <p:nvPr/>
        </p:nvSpPr>
        <p:spPr>
          <a:xfrm>
            <a:off x="348168" y="3884604"/>
            <a:ext cx="13509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THEORY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0D7A3A3-92FF-4AFC-B9C7-E23FC5F6BF2F}"/>
              </a:ext>
            </a:extLst>
          </p:cNvPr>
          <p:cNvSpPr txBox="1"/>
          <p:nvPr/>
        </p:nvSpPr>
        <p:spPr>
          <a:xfrm>
            <a:off x="348168" y="4227894"/>
            <a:ext cx="13509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1CA6D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PRACTICE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C7CF032-322F-4A44-AF2C-92E9DBEA7F97}"/>
              </a:ext>
            </a:extLst>
          </p:cNvPr>
          <p:cNvSpPr txBox="1"/>
          <p:nvPr/>
        </p:nvSpPr>
        <p:spPr>
          <a:xfrm>
            <a:off x="348168" y="3560883"/>
            <a:ext cx="13509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</a:t>
            </a:r>
          </a:p>
        </p:txBody>
      </p:sp>
      <p:sp>
        <p:nvSpPr>
          <p:cNvPr id="38" name="Rettangolo 46">
            <a:extLst>
              <a:ext uri="{FF2B5EF4-FFF2-40B4-BE49-F238E27FC236}">
                <a16:creationId xmlns:a16="http://schemas.microsoft.com/office/drawing/2014/main" id="{61D29007-FDBA-4881-8FB5-1B085982795B}"/>
              </a:ext>
            </a:extLst>
          </p:cNvPr>
          <p:cNvSpPr/>
          <p:nvPr/>
        </p:nvSpPr>
        <p:spPr>
          <a:xfrm>
            <a:off x="8909416" y="-3"/>
            <a:ext cx="234584" cy="3814624"/>
          </a:xfrm>
          <a:prstGeom prst="rect">
            <a:avLst/>
          </a:prstGeom>
          <a:solidFill>
            <a:schemeClr val="bg1">
              <a:lumMod val="85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4F67B865-8FC3-4AE9-AA06-FA0BB9A57A00}"/>
              </a:ext>
            </a:extLst>
          </p:cNvPr>
          <p:cNvCxnSpPr>
            <a:cxnSpLocks/>
          </p:cNvCxnSpPr>
          <p:nvPr/>
        </p:nvCxnSpPr>
        <p:spPr>
          <a:xfrm>
            <a:off x="4003315" y="4252913"/>
            <a:ext cx="0" cy="230981"/>
          </a:xfrm>
          <a:prstGeom prst="line">
            <a:avLst/>
          </a:prstGeom>
          <a:ln w="28575" cap="rnd">
            <a:solidFill>
              <a:srgbClr val="FF9900">
                <a:alpha val="50000"/>
              </a:srgbClr>
            </a:solidFill>
            <a:prstDash val="sysDot"/>
            <a:bevel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vale 3">
            <a:extLst>
              <a:ext uri="{FF2B5EF4-FFF2-40B4-BE49-F238E27FC236}">
                <a16:creationId xmlns:a16="http://schemas.microsoft.com/office/drawing/2014/main" id="{1B798194-513C-45B8-9D3A-D3C0F37EE3B6}"/>
              </a:ext>
            </a:extLst>
          </p:cNvPr>
          <p:cNvSpPr/>
          <p:nvPr/>
        </p:nvSpPr>
        <p:spPr>
          <a:xfrm>
            <a:off x="3931955" y="496260"/>
            <a:ext cx="197975" cy="197976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E104245F-7041-40F5-9869-862DB56AA4FD}"/>
              </a:ext>
            </a:extLst>
          </p:cNvPr>
          <p:cNvSpPr/>
          <p:nvPr/>
        </p:nvSpPr>
        <p:spPr>
          <a:xfrm>
            <a:off x="3931280" y="739179"/>
            <a:ext cx="197976" cy="197976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2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9" name="Ovale 38">
            <a:extLst>
              <a:ext uri="{FF2B5EF4-FFF2-40B4-BE49-F238E27FC236}">
                <a16:creationId xmlns:a16="http://schemas.microsoft.com/office/drawing/2014/main" id="{AD37080A-C842-4984-90B3-3942B61B1EF2}"/>
              </a:ext>
            </a:extLst>
          </p:cNvPr>
          <p:cNvSpPr/>
          <p:nvPr/>
        </p:nvSpPr>
        <p:spPr>
          <a:xfrm>
            <a:off x="3931280" y="968633"/>
            <a:ext cx="197976" cy="197976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3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0" name="Ovale 39">
            <a:extLst>
              <a:ext uri="{FF2B5EF4-FFF2-40B4-BE49-F238E27FC236}">
                <a16:creationId xmlns:a16="http://schemas.microsoft.com/office/drawing/2014/main" id="{0DC2CE5A-9658-4E04-8E70-4B1D628E9614}"/>
              </a:ext>
            </a:extLst>
          </p:cNvPr>
          <p:cNvSpPr/>
          <p:nvPr/>
        </p:nvSpPr>
        <p:spPr>
          <a:xfrm>
            <a:off x="3931280" y="1205509"/>
            <a:ext cx="197976" cy="197976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4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4" name="Ovale 43">
            <a:extLst>
              <a:ext uri="{FF2B5EF4-FFF2-40B4-BE49-F238E27FC236}">
                <a16:creationId xmlns:a16="http://schemas.microsoft.com/office/drawing/2014/main" id="{58143DB2-C762-4A61-82F4-8D7BBCE00267}"/>
              </a:ext>
            </a:extLst>
          </p:cNvPr>
          <p:cNvSpPr/>
          <p:nvPr/>
        </p:nvSpPr>
        <p:spPr>
          <a:xfrm>
            <a:off x="3931280" y="1448083"/>
            <a:ext cx="197976" cy="197976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5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1" name="Ovale 40">
            <a:extLst>
              <a:ext uri="{FF2B5EF4-FFF2-40B4-BE49-F238E27FC236}">
                <a16:creationId xmlns:a16="http://schemas.microsoft.com/office/drawing/2014/main" id="{81C1F93D-1F91-42A9-B405-88C0DD79F58D}"/>
              </a:ext>
            </a:extLst>
          </p:cNvPr>
          <p:cNvSpPr/>
          <p:nvPr/>
        </p:nvSpPr>
        <p:spPr>
          <a:xfrm>
            <a:off x="3931280" y="1700683"/>
            <a:ext cx="197976" cy="197976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6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2" name="Ovale 40">
            <a:extLst>
              <a:ext uri="{FF2B5EF4-FFF2-40B4-BE49-F238E27FC236}">
                <a16:creationId xmlns:a16="http://schemas.microsoft.com/office/drawing/2014/main" id="{1D46B0D1-CA4B-41F9-826A-BEE312CBCF08}"/>
              </a:ext>
            </a:extLst>
          </p:cNvPr>
          <p:cNvSpPr/>
          <p:nvPr/>
        </p:nvSpPr>
        <p:spPr>
          <a:xfrm>
            <a:off x="3931280" y="1950912"/>
            <a:ext cx="197976" cy="197976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7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6" name="Ovale 40">
            <a:extLst>
              <a:ext uri="{FF2B5EF4-FFF2-40B4-BE49-F238E27FC236}">
                <a16:creationId xmlns:a16="http://schemas.microsoft.com/office/drawing/2014/main" id="{1028587D-32A7-4D9B-B91E-1F5B10E0ED65}"/>
              </a:ext>
            </a:extLst>
          </p:cNvPr>
          <p:cNvSpPr/>
          <p:nvPr/>
        </p:nvSpPr>
        <p:spPr>
          <a:xfrm>
            <a:off x="3931280" y="2201026"/>
            <a:ext cx="197976" cy="197976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8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7" name="Ovale 40">
            <a:extLst>
              <a:ext uri="{FF2B5EF4-FFF2-40B4-BE49-F238E27FC236}">
                <a16:creationId xmlns:a16="http://schemas.microsoft.com/office/drawing/2014/main" id="{50D0AA7F-8174-4E16-999B-114543ACC280}"/>
              </a:ext>
            </a:extLst>
          </p:cNvPr>
          <p:cNvSpPr/>
          <p:nvPr/>
        </p:nvSpPr>
        <p:spPr>
          <a:xfrm>
            <a:off x="3931280" y="2451139"/>
            <a:ext cx="197976" cy="197976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9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55" name="Ovale 40">
            <a:extLst>
              <a:ext uri="{FF2B5EF4-FFF2-40B4-BE49-F238E27FC236}">
                <a16:creationId xmlns:a16="http://schemas.microsoft.com/office/drawing/2014/main" id="{B2326C79-856B-4D0A-9A14-E6D3CF4E1CC4}"/>
              </a:ext>
            </a:extLst>
          </p:cNvPr>
          <p:cNvSpPr/>
          <p:nvPr/>
        </p:nvSpPr>
        <p:spPr>
          <a:xfrm>
            <a:off x="3931280" y="2684432"/>
            <a:ext cx="197976" cy="197976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0F5751FD-9A06-4E00-8DBD-963A61731698}"/>
              </a:ext>
            </a:extLst>
          </p:cNvPr>
          <p:cNvSpPr txBox="1"/>
          <p:nvPr/>
        </p:nvSpPr>
        <p:spPr>
          <a:xfrm>
            <a:off x="3818824" y="2634342"/>
            <a:ext cx="414671" cy="271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10</a:t>
            </a:r>
            <a:endParaRPr lang="en-GB" b="1" dirty="0">
              <a:solidFill>
                <a:schemeClr val="lt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5" name="Ovale 40">
            <a:extLst>
              <a:ext uri="{FF2B5EF4-FFF2-40B4-BE49-F238E27FC236}">
                <a16:creationId xmlns:a16="http://schemas.microsoft.com/office/drawing/2014/main" id="{FF83BE36-68DE-40B9-9419-F50EFA3012F6}"/>
              </a:ext>
            </a:extLst>
          </p:cNvPr>
          <p:cNvSpPr/>
          <p:nvPr/>
        </p:nvSpPr>
        <p:spPr>
          <a:xfrm>
            <a:off x="3931280" y="2927403"/>
            <a:ext cx="197976" cy="197976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8" name="CasellaDiTesto 47">
            <a:extLst>
              <a:ext uri="{FF2B5EF4-FFF2-40B4-BE49-F238E27FC236}">
                <a16:creationId xmlns:a16="http://schemas.microsoft.com/office/drawing/2014/main" id="{A6D4982E-FFD2-4C4E-9B36-F50FA42F8236}"/>
              </a:ext>
            </a:extLst>
          </p:cNvPr>
          <p:cNvSpPr txBox="1"/>
          <p:nvPr/>
        </p:nvSpPr>
        <p:spPr>
          <a:xfrm>
            <a:off x="3818824" y="2877146"/>
            <a:ext cx="414671" cy="271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11</a:t>
            </a:r>
            <a:endParaRPr lang="en-GB" b="1" dirty="0">
              <a:solidFill>
                <a:schemeClr val="lt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9" name="Ovale 40">
            <a:extLst>
              <a:ext uri="{FF2B5EF4-FFF2-40B4-BE49-F238E27FC236}">
                <a16:creationId xmlns:a16="http://schemas.microsoft.com/office/drawing/2014/main" id="{0B3258BF-7675-485A-A13D-37659A1B4B40}"/>
              </a:ext>
            </a:extLst>
          </p:cNvPr>
          <p:cNvSpPr/>
          <p:nvPr/>
        </p:nvSpPr>
        <p:spPr>
          <a:xfrm>
            <a:off x="3931280" y="3179506"/>
            <a:ext cx="197976" cy="197976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56" name="CasellaDiTesto 55">
            <a:extLst>
              <a:ext uri="{FF2B5EF4-FFF2-40B4-BE49-F238E27FC236}">
                <a16:creationId xmlns:a16="http://schemas.microsoft.com/office/drawing/2014/main" id="{6B01336C-6E39-473A-99ED-DE385218934A}"/>
              </a:ext>
            </a:extLst>
          </p:cNvPr>
          <p:cNvSpPr txBox="1"/>
          <p:nvPr/>
        </p:nvSpPr>
        <p:spPr>
          <a:xfrm>
            <a:off x="3818824" y="3129416"/>
            <a:ext cx="414671" cy="271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12</a:t>
            </a:r>
            <a:endParaRPr lang="en-GB" b="1" dirty="0">
              <a:solidFill>
                <a:schemeClr val="lt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57" name="Ovale 40">
            <a:extLst>
              <a:ext uri="{FF2B5EF4-FFF2-40B4-BE49-F238E27FC236}">
                <a16:creationId xmlns:a16="http://schemas.microsoft.com/office/drawing/2014/main" id="{B8B419BD-7768-47DE-A022-A16268556033}"/>
              </a:ext>
            </a:extLst>
          </p:cNvPr>
          <p:cNvSpPr/>
          <p:nvPr/>
        </p:nvSpPr>
        <p:spPr>
          <a:xfrm>
            <a:off x="3931280" y="3452153"/>
            <a:ext cx="197976" cy="197976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58" name="CasellaDiTesto 57">
            <a:extLst>
              <a:ext uri="{FF2B5EF4-FFF2-40B4-BE49-F238E27FC236}">
                <a16:creationId xmlns:a16="http://schemas.microsoft.com/office/drawing/2014/main" id="{DCDDFB98-213C-426F-B329-9B7B2E1F2987}"/>
              </a:ext>
            </a:extLst>
          </p:cNvPr>
          <p:cNvSpPr txBox="1"/>
          <p:nvPr/>
        </p:nvSpPr>
        <p:spPr>
          <a:xfrm>
            <a:off x="3818824" y="3402063"/>
            <a:ext cx="4146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13</a:t>
            </a:r>
            <a:endParaRPr lang="en-GB" b="1" dirty="0">
              <a:solidFill>
                <a:schemeClr val="lt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64893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3A4B487-A212-4CE5-BD5E-1440F8A404AC}"/>
              </a:ext>
            </a:extLst>
          </p:cNvPr>
          <p:cNvCxnSpPr>
            <a:cxnSpLocks/>
            <a:stCxn id="107" idx="1"/>
          </p:cNvCxnSpPr>
          <p:nvPr/>
        </p:nvCxnSpPr>
        <p:spPr>
          <a:xfrm flipH="1">
            <a:off x="5079669" y="2703623"/>
            <a:ext cx="441038" cy="3173"/>
          </a:xfrm>
          <a:prstGeom prst="line">
            <a:avLst/>
          </a:prstGeom>
          <a:ln w="28575">
            <a:solidFill>
              <a:schemeClr val="accent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1A20B991-32E5-42A5-830F-64C3AA6CCA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1200" dirty="0">
                <a:solidFill>
                  <a:schemeClr val="bg1"/>
                </a:solidFill>
              </a:rPr>
              <a:t>GET STARTED in OpenSees with STKO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14D9CF8E-54E2-43AD-B7F2-33C270C0EB2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25091" y="720265"/>
            <a:ext cx="2892425" cy="1585913"/>
          </a:xfrm>
        </p:spPr>
        <p:txBody>
          <a:bodyPr/>
          <a:lstStyle/>
          <a:p>
            <a:pPr marL="90488" indent="0"/>
            <a:r>
              <a:rPr lang="en-US" dirty="0"/>
              <a:t>Modelling approaches to plasticity</a:t>
            </a:r>
          </a:p>
        </p:txBody>
      </p:sp>
      <p:sp>
        <p:nvSpPr>
          <p:cNvPr id="10" name="Ovale 9">
            <a:extLst>
              <a:ext uri="{FF2B5EF4-FFF2-40B4-BE49-F238E27FC236}">
                <a16:creationId xmlns:a16="http://schemas.microsoft.com/office/drawing/2014/main" id="{BDA7EAF4-6AB7-4E46-824A-473640F222E5}"/>
              </a:ext>
            </a:extLst>
          </p:cNvPr>
          <p:cNvSpPr/>
          <p:nvPr/>
        </p:nvSpPr>
        <p:spPr>
          <a:xfrm>
            <a:off x="317946" y="541159"/>
            <a:ext cx="365586" cy="365586"/>
          </a:xfrm>
          <a:prstGeom prst="ellipse">
            <a:avLst/>
          </a:prstGeom>
          <a:solidFill>
            <a:srgbClr val="56C2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dirty="0">
              <a:solidFill>
                <a:schemeClr val="bg2">
                  <a:lumMod val="25000"/>
                </a:schemeClr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85" name="Triangolo isoscele 84">
            <a:extLst>
              <a:ext uri="{FF2B5EF4-FFF2-40B4-BE49-F238E27FC236}">
                <a16:creationId xmlns:a16="http://schemas.microsoft.com/office/drawing/2014/main" id="{820D22CF-2C0F-46EF-BC5A-3C2A21CDD520}"/>
              </a:ext>
            </a:extLst>
          </p:cNvPr>
          <p:cNvSpPr/>
          <p:nvPr/>
        </p:nvSpPr>
        <p:spPr>
          <a:xfrm>
            <a:off x="3268268" y="2207428"/>
            <a:ext cx="699320" cy="844415"/>
          </a:xfrm>
          <a:prstGeom prst="triangle">
            <a:avLst/>
          </a:prstGeom>
          <a:solidFill>
            <a:srgbClr val="56C2EB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3" name="Triangolo isoscele 72">
            <a:extLst>
              <a:ext uri="{FF2B5EF4-FFF2-40B4-BE49-F238E27FC236}">
                <a16:creationId xmlns:a16="http://schemas.microsoft.com/office/drawing/2014/main" id="{56373A33-7414-4FF6-A52B-ADB9B354C9D8}"/>
              </a:ext>
            </a:extLst>
          </p:cNvPr>
          <p:cNvSpPr/>
          <p:nvPr/>
        </p:nvSpPr>
        <p:spPr>
          <a:xfrm rot="10800000">
            <a:off x="4461815" y="2207432"/>
            <a:ext cx="699320" cy="844415"/>
          </a:xfrm>
          <a:prstGeom prst="triangle">
            <a:avLst/>
          </a:prstGeom>
          <a:solidFill>
            <a:srgbClr val="56C2EB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4" name="Rettangolo 73">
            <a:extLst>
              <a:ext uri="{FF2B5EF4-FFF2-40B4-BE49-F238E27FC236}">
                <a16:creationId xmlns:a16="http://schemas.microsoft.com/office/drawing/2014/main" id="{5CAA3C6B-7ECD-4D71-92FA-E5FBAEDF9E0D}"/>
              </a:ext>
            </a:extLst>
          </p:cNvPr>
          <p:cNvSpPr/>
          <p:nvPr/>
        </p:nvSpPr>
        <p:spPr>
          <a:xfrm>
            <a:off x="3617924" y="2207432"/>
            <a:ext cx="1185285" cy="844417"/>
          </a:xfrm>
          <a:prstGeom prst="rect">
            <a:avLst/>
          </a:prstGeom>
          <a:solidFill>
            <a:srgbClr val="56C2EB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31" name="Rettangolo 30">
            <a:extLst>
              <a:ext uri="{FF2B5EF4-FFF2-40B4-BE49-F238E27FC236}">
                <a16:creationId xmlns:a16="http://schemas.microsoft.com/office/drawing/2014/main" id="{9E0CEC25-D85A-4A5D-BDB1-6FF0C9DB1350}"/>
              </a:ext>
            </a:extLst>
          </p:cNvPr>
          <p:cNvSpPr/>
          <p:nvPr/>
        </p:nvSpPr>
        <p:spPr>
          <a:xfrm>
            <a:off x="3429291" y="2207430"/>
            <a:ext cx="1526359" cy="8444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Open Sans" panose="020B0606030504020204" pitchFamily="34" charset="0"/>
              </a:rPr>
              <a:t>Plasticity</a:t>
            </a:r>
          </a:p>
        </p:txBody>
      </p:sp>
      <p:sp>
        <p:nvSpPr>
          <p:cNvPr id="106" name="Rettangolo 105">
            <a:extLst>
              <a:ext uri="{FF2B5EF4-FFF2-40B4-BE49-F238E27FC236}">
                <a16:creationId xmlns:a16="http://schemas.microsoft.com/office/drawing/2014/main" id="{6F907D64-28E9-43CD-A6A6-A2CA4CB1E98A}"/>
              </a:ext>
            </a:extLst>
          </p:cNvPr>
          <p:cNvSpPr/>
          <p:nvPr/>
        </p:nvSpPr>
        <p:spPr>
          <a:xfrm>
            <a:off x="5589244" y="2545753"/>
            <a:ext cx="338412" cy="326279"/>
          </a:xfrm>
          <a:prstGeom prst="rect">
            <a:avLst/>
          </a:prstGeom>
          <a:solidFill>
            <a:srgbClr val="56C2EB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107" name="Triangolo isoscele 106">
            <a:extLst>
              <a:ext uri="{FF2B5EF4-FFF2-40B4-BE49-F238E27FC236}">
                <a16:creationId xmlns:a16="http://schemas.microsoft.com/office/drawing/2014/main" id="{A3606AF4-660F-4A22-975A-4E1A05433E7F}"/>
              </a:ext>
            </a:extLst>
          </p:cNvPr>
          <p:cNvSpPr/>
          <p:nvPr/>
        </p:nvSpPr>
        <p:spPr>
          <a:xfrm>
            <a:off x="5453153" y="2540484"/>
            <a:ext cx="270214" cy="326278"/>
          </a:xfrm>
          <a:prstGeom prst="triangle">
            <a:avLst/>
          </a:prstGeom>
          <a:solidFill>
            <a:srgbClr val="56C2EB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114" name="CasellaDiTesto 113">
            <a:extLst>
              <a:ext uri="{FF2B5EF4-FFF2-40B4-BE49-F238E27FC236}">
                <a16:creationId xmlns:a16="http://schemas.microsoft.com/office/drawing/2014/main" id="{F1842F98-AD61-4963-9BBC-7F7A7E9DD871}"/>
              </a:ext>
            </a:extLst>
          </p:cNvPr>
          <p:cNvSpPr txBox="1"/>
          <p:nvPr/>
        </p:nvSpPr>
        <p:spPr>
          <a:xfrm>
            <a:off x="5588260" y="2524672"/>
            <a:ext cx="279315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Lumped (finite length)</a:t>
            </a:r>
          </a:p>
        </p:txBody>
      </p:sp>
      <p:sp>
        <p:nvSpPr>
          <p:cNvPr id="116" name="Segnaposto testo 3">
            <a:extLst>
              <a:ext uri="{FF2B5EF4-FFF2-40B4-BE49-F238E27FC236}">
                <a16:creationId xmlns:a16="http://schemas.microsoft.com/office/drawing/2014/main" id="{13FF3860-054A-44E4-8EE8-D745733A19BD}"/>
              </a:ext>
            </a:extLst>
          </p:cNvPr>
          <p:cNvSpPr txBox="1">
            <a:spLocks/>
          </p:cNvSpPr>
          <p:nvPr/>
        </p:nvSpPr>
        <p:spPr>
          <a:xfrm>
            <a:off x="4297031" y="123380"/>
            <a:ext cx="4689379" cy="535522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1000" i="1" dirty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15 September 2021</a:t>
            </a:r>
          </a:p>
          <a:p>
            <a:r>
              <a:rPr lang="en-US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Modelling approaches to plasticity</a:t>
            </a:r>
          </a:p>
        </p:txBody>
      </p:sp>
      <p:sp>
        <p:nvSpPr>
          <p:cNvPr id="117" name="Ovale 116">
            <a:extLst>
              <a:ext uri="{FF2B5EF4-FFF2-40B4-BE49-F238E27FC236}">
                <a16:creationId xmlns:a16="http://schemas.microsoft.com/office/drawing/2014/main" id="{A48A4C48-0787-4EA2-8FC9-CB9184FC9B8E}"/>
              </a:ext>
            </a:extLst>
          </p:cNvPr>
          <p:cNvSpPr/>
          <p:nvPr/>
        </p:nvSpPr>
        <p:spPr>
          <a:xfrm>
            <a:off x="3982677" y="275748"/>
            <a:ext cx="315884" cy="315884"/>
          </a:xfrm>
          <a:prstGeom prst="ellipse">
            <a:avLst/>
          </a:prstGeom>
          <a:solidFill>
            <a:srgbClr val="56C2EB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3034C8D-DF0B-4C69-9159-42EC844B761C}"/>
              </a:ext>
            </a:extLst>
          </p:cNvPr>
          <p:cNvCxnSpPr>
            <a:cxnSpLocks/>
            <a:endCxn id="46" idx="0"/>
          </p:cNvCxnSpPr>
          <p:nvPr/>
        </p:nvCxnSpPr>
        <p:spPr>
          <a:xfrm flipV="1">
            <a:off x="5215410" y="2056998"/>
            <a:ext cx="566797" cy="1345194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ttangolo 105">
            <a:extLst>
              <a:ext uri="{FF2B5EF4-FFF2-40B4-BE49-F238E27FC236}">
                <a16:creationId xmlns:a16="http://schemas.microsoft.com/office/drawing/2014/main" id="{06C0E1CD-8105-4E71-80E7-7382A1A36338}"/>
              </a:ext>
            </a:extLst>
          </p:cNvPr>
          <p:cNvSpPr/>
          <p:nvPr/>
        </p:nvSpPr>
        <p:spPr>
          <a:xfrm>
            <a:off x="5771624" y="2055214"/>
            <a:ext cx="338412" cy="326279"/>
          </a:xfrm>
          <a:prstGeom prst="rect">
            <a:avLst/>
          </a:prstGeom>
          <a:solidFill>
            <a:srgbClr val="56C2EB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46" name="Triangolo isoscele 106">
            <a:extLst>
              <a:ext uri="{FF2B5EF4-FFF2-40B4-BE49-F238E27FC236}">
                <a16:creationId xmlns:a16="http://schemas.microsoft.com/office/drawing/2014/main" id="{7EB47788-E92E-4D2D-9181-CA91065C89BF}"/>
              </a:ext>
            </a:extLst>
          </p:cNvPr>
          <p:cNvSpPr/>
          <p:nvPr/>
        </p:nvSpPr>
        <p:spPr>
          <a:xfrm>
            <a:off x="5647100" y="2056998"/>
            <a:ext cx="270214" cy="326278"/>
          </a:xfrm>
          <a:prstGeom prst="triangle">
            <a:avLst/>
          </a:prstGeom>
          <a:solidFill>
            <a:srgbClr val="56C2EB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47" name="CasellaDiTesto 113">
            <a:extLst>
              <a:ext uri="{FF2B5EF4-FFF2-40B4-BE49-F238E27FC236}">
                <a16:creationId xmlns:a16="http://schemas.microsoft.com/office/drawing/2014/main" id="{8BBF125A-BB1C-4754-AE67-349FFFBDD2E2}"/>
              </a:ext>
            </a:extLst>
          </p:cNvPr>
          <p:cNvSpPr txBox="1"/>
          <p:nvPr/>
        </p:nvSpPr>
        <p:spPr>
          <a:xfrm>
            <a:off x="5786400" y="2049076"/>
            <a:ext cx="197721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Distributed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3E936FC9-A8A4-439A-BBA7-17EA836BE8D3}"/>
              </a:ext>
            </a:extLst>
          </p:cNvPr>
          <p:cNvSpPr txBox="1"/>
          <p:nvPr/>
        </p:nvSpPr>
        <p:spPr>
          <a:xfrm>
            <a:off x="192337" y="523897"/>
            <a:ext cx="597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>
                <a:solidFill>
                  <a:srgbClr val="38373D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14</a:t>
            </a:r>
            <a:endParaRPr lang="en-GB" b="1" dirty="0">
              <a:solidFill>
                <a:srgbClr val="38373D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8F4E4E0E-6247-4D07-8B79-15D9685CD06E}"/>
              </a:ext>
            </a:extLst>
          </p:cNvPr>
          <p:cNvSpPr txBox="1"/>
          <p:nvPr/>
        </p:nvSpPr>
        <p:spPr>
          <a:xfrm>
            <a:off x="3905020" y="286124"/>
            <a:ext cx="4696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14</a:t>
            </a:r>
            <a:endParaRPr lang="en-GB" b="1" dirty="0">
              <a:solidFill>
                <a:schemeClr val="lt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5" name="Rettangolo 105">
            <a:extLst>
              <a:ext uri="{FF2B5EF4-FFF2-40B4-BE49-F238E27FC236}">
                <a16:creationId xmlns:a16="http://schemas.microsoft.com/office/drawing/2014/main" id="{FDBF2DCA-95AD-4F98-9155-93042A3B712B}"/>
              </a:ext>
            </a:extLst>
          </p:cNvPr>
          <p:cNvSpPr/>
          <p:nvPr/>
        </p:nvSpPr>
        <p:spPr>
          <a:xfrm>
            <a:off x="5339934" y="3087078"/>
            <a:ext cx="338412" cy="326279"/>
          </a:xfrm>
          <a:prstGeom prst="rect">
            <a:avLst/>
          </a:prstGeom>
          <a:solidFill>
            <a:srgbClr val="56C2EB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36" name="Triangolo isoscele 106">
            <a:extLst>
              <a:ext uri="{FF2B5EF4-FFF2-40B4-BE49-F238E27FC236}">
                <a16:creationId xmlns:a16="http://schemas.microsoft.com/office/drawing/2014/main" id="{D0892791-8431-4589-8BEE-96996B67D755}"/>
              </a:ext>
            </a:extLst>
          </p:cNvPr>
          <p:cNvSpPr/>
          <p:nvPr/>
        </p:nvSpPr>
        <p:spPr>
          <a:xfrm>
            <a:off x="5215410" y="3088862"/>
            <a:ext cx="270214" cy="326278"/>
          </a:xfrm>
          <a:prstGeom prst="triangle">
            <a:avLst/>
          </a:prstGeom>
          <a:solidFill>
            <a:srgbClr val="56C2EB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7" name="CasellaDiTesto 113">
            <a:extLst>
              <a:ext uri="{FF2B5EF4-FFF2-40B4-BE49-F238E27FC236}">
                <a16:creationId xmlns:a16="http://schemas.microsoft.com/office/drawing/2014/main" id="{6882D65F-BBCD-4105-AF85-CBD8ADF4269E}"/>
              </a:ext>
            </a:extLst>
          </p:cNvPr>
          <p:cNvSpPr txBox="1"/>
          <p:nvPr/>
        </p:nvSpPr>
        <p:spPr>
          <a:xfrm>
            <a:off x="5350517" y="3077090"/>
            <a:ext cx="265599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b="1" dirty="0" err="1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Lumped</a:t>
            </a:r>
            <a:r>
              <a:rPr lang="it-IT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(zero </a:t>
            </a:r>
            <a:r>
              <a:rPr lang="it-IT" sz="1600" b="1" dirty="0" err="1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length</a:t>
            </a:r>
            <a:r>
              <a:rPr lang="it-IT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</a:t>
            </a:r>
            <a:endParaRPr lang="en-US" sz="1600" b="1" dirty="0">
              <a:solidFill>
                <a:schemeClr val="bg2">
                  <a:lumMod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14199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413BC638-CEFA-435E-B558-67032907F33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5101752" cy="262691"/>
          </a:xfrm>
        </p:spPr>
        <p:txBody>
          <a:bodyPr/>
          <a:lstStyle/>
          <a:p>
            <a:r>
              <a:rPr lang="en-GB" dirty="0"/>
              <a:t>Modelling approaches to plasticity</a:t>
            </a:r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4294967295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r>
              <a:rPr lang="it-IT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220" name="CasellaDiTesto 5">
            <a:extLst>
              <a:ext uri="{FF2B5EF4-FFF2-40B4-BE49-F238E27FC236}">
                <a16:creationId xmlns:a16="http://schemas.microsoft.com/office/drawing/2014/main" id="{9A285E9B-9A65-4218-ABD8-CC3F31A1B604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8" name="Gruppo 7">
            <a:extLst>
              <a:ext uri="{FF2B5EF4-FFF2-40B4-BE49-F238E27FC236}">
                <a16:creationId xmlns:a16="http://schemas.microsoft.com/office/drawing/2014/main" id="{DE7E97E9-0C8E-4DB5-9B3C-342B13FA0138}"/>
              </a:ext>
            </a:extLst>
          </p:cNvPr>
          <p:cNvGrpSpPr/>
          <p:nvPr/>
        </p:nvGrpSpPr>
        <p:grpSpPr>
          <a:xfrm>
            <a:off x="3571449" y="1460178"/>
            <a:ext cx="635719" cy="463640"/>
            <a:chOff x="4655840" y="2420888"/>
            <a:chExt cx="864096" cy="360040"/>
          </a:xfrm>
          <a:solidFill>
            <a:schemeClr val="bg2">
              <a:lumMod val="75000"/>
            </a:schemeClr>
          </a:solidFill>
          <a:scene3d>
            <a:camera prst="isometricOffAxis2Top"/>
            <a:lightRig rig="threePt" dir="t"/>
          </a:scene3d>
        </p:grpSpPr>
        <p:sp>
          <p:nvSpPr>
            <p:cNvPr id="10" name="Rettangolo 9">
              <a:extLst>
                <a:ext uri="{FF2B5EF4-FFF2-40B4-BE49-F238E27FC236}">
                  <a16:creationId xmlns:a16="http://schemas.microsoft.com/office/drawing/2014/main" id="{1E7CFEDF-9E02-4264-80A0-ACC8E5F93415}"/>
                </a:ext>
              </a:extLst>
            </p:cNvPr>
            <p:cNvSpPr/>
            <p:nvPr/>
          </p:nvSpPr>
          <p:spPr>
            <a:xfrm>
              <a:off x="4655840" y="2420888"/>
              <a:ext cx="864096" cy="36004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CA" sz="1800" dirty="0"/>
            </a:p>
          </p:txBody>
        </p:sp>
        <p:cxnSp>
          <p:nvCxnSpPr>
            <p:cNvPr id="11" name="Connettore diritto 10">
              <a:extLst>
                <a:ext uri="{FF2B5EF4-FFF2-40B4-BE49-F238E27FC236}">
                  <a16:creationId xmlns:a16="http://schemas.microsoft.com/office/drawing/2014/main" id="{601D9440-7661-4747-A48C-83FC793A249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9856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ttore diritto 11">
              <a:extLst>
                <a:ext uri="{FF2B5EF4-FFF2-40B4-BE49-F238E27FC236}">
                  <a16:creationId xmlns:a16="http://schemas.microsoft.com/office/drawing/2014/main" id="{062A75DA-F567-4439-B975-3102ADE4854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43872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ttore diritto 12">
              <a:extLst>
                <a:ext uri="{FF2B5EF4-FFF2-40B4-BE49-F238E27FC236}">
                  <a16:creationId xmlns:a16="http://schemas.microsoft.com/office/drawing/2014/main" id="{F0E3D996-24DC-4223-9193-DB9631D4CB8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87888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ttore diritto 13">
              <a:extLst>
                <a:ext uri="{FF2B5EF4-FFF2-40B4-BE49-F238E27FC236}">
                  <a16:creationId xmlns:a16="http://schemas.microsoft.com/office/drawing/2014/main" id="{7A15C9BA-72B7-4FCE-B773-FE12167191B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31904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ttore diritto 14">
              <a:extLst>
                <a:ext uri="{FF2B5EF4-FFF2-40B4-BE49-F238E27FC236}">
                  <a16:creationId xmlns:a16="http://schemas.microsoft.com/office/drawing/2014/main" id="{487CEA83-8A23-41AD-9D40-AC0FD708322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375920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ttore diritto 15">
              <a:extLst>
                <a:ext uri="{FF2B5EF4-FFF2-40B4-BE49-F238E27FC236}">
                  <a16:creationId xmlns:a16="http://schemas.microsoft.com/office/drawing/2014/main" id="{575BF2C9-2718-4BCE-8CB4-548932BB412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55840" y="2492896"/>
              <a:ext cx="864096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ttore diritto 16">
              <a:extLst>
                <a:ext uri="{FF2B5EF4-FFF2-40B4-BE49-F238E27FC236}">
                  <a16:creationId xmlns:a16="http://schemas.microsoft.com/office/drawing/2014/main" id="{F0D7521E-4DFA-4ACF-A592-719A8B2200B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55840" y="2564904"/>
              <a:ext cx="864096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ttore diritto 17">
              <a:extLst>
                <a:ext uri="{FF2B5EF4-FFF2-40B4-BE49-F238E27FC236}">
                  <a16:creationId xmlns:a16="http://schemas.microsoft.com/office/drawing/2014/main" id="{293B6D8B-6F58-4219-BBBC-8ADBB191E74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55840" y="2636912"/>
              <a:ext cx="864096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ttore diritto 18">
              <a:extLst>
                <a:ext uri="{FF2B5EF4-FFF2-40B4-BE49-F238E27FC236}">
                  <a16:creationId xmlns:a16="http://schemas.microsoft.com/office/drawing/2014/main" id="{AC88CBEA-1D60-4414-9AF1-3FC4EC2F07F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55840" y="2708920"/>
              <a:ext cx="864096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uppo 19">
            <a:extLst>
              <a:ext uri="{FF2B5EF4-FFF2-40B4-BE49-F238E27FC236}">
                <a16:creationId xmlns:a16="http://schemas.microsoft.com/office/drawing/2014/main" id="{359C0287-24A3-4D94-812D-523881B74CC0}"/>
              </a:ext>
            </a:extLst>
          </p:cNvPr>
          <p:cNvGrpSpPr/>
          <p:nvPr/>
        </p:nvGrpSpPr>
        <p:grpSpPr>
          <a:xfrm>
            <a:off x="3571449" y="1738363"/>
            <a:ext cx="635719" cy="463640"/>
            <a:chOff x="4655840" y="2420888"/>
            <a:chExt cx="864096" cy="360040"/>
          </a:xfrm>
          <a:solidFill>
            <a:schemeClr val="bg2">
              <a:lumMod val="75000"/>
            </a:schemeClr>
          </a:solidFill>
          <a:scene3d>
            <a:camera prst="isometricOffAxis2Top"/>
            <a:lightRig rig="threePt" dir="t"/>
          </a:scene3d>
        </p:grpSpPr>
        <p:sp>
          <p:nvSpPr>
            <p:cNvPr id="21" name="Rettangolo 20">
              <a:extLst>
                <a:ext uri="{FF2B5EF4-FFF2-40B4-BE49-F238E27FC236}">
                  <a16:creationId xmlns:a16="http://schemas.microsoft.com/office/drawing/2014/main" id="{E3489F3A-683D-401A-BCE4-01128D226F72}"/>
                </a:ext>
              </a:extLst>
            </p:cNvPr>
            <p:cNvSpPr/>
            <p:nvPr/>
          </p:nvSpPr>
          <p:spPr>
            <a:xfrm>
              <a:off x="4655840" y="2420888"/>
              <a:ext cx="864096" cy="36004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CA" sz="1800" dirty="0"/>
            </a:p>
          </p:txBody>
        </p:sp>
        <p:cxnSp>
          <p:nvCxnSpPr>
            <p:cNvPr id="22" name="Connettore diritto 21">
              <a:extLst>
                <a:ext uri="{FF2B5EF4-FFF2-40B4-BE49-F238E27FC236}">
                  <a16:creationId xmlns:a16="http://schemas.microsoft.com/office/drawing/2014/main" id="{3D4FC5A8-ED8D-4ECB-B59E-F3FA49F4973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9856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ttore diritto 22">
              <a:extLst>
                <a:ext uri="{FF2B5EF4-FFF2-40B4-BE49-F238E27FC236}">
                  <a16:creationId xmlns:a16="http://schemas.microsoft.com/office/drawing/2014/main" id="{F32652E9-7CF0-487D-9A71-F8C047A73B9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43872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ttore diritto 23">
              <a:extLst>
                <a:ext uri="{FF2B5EF4-FFF2-40B4-BE49-F238E27FC236}">
                  <a16:creationId xmlns:a16="http://schemas.microsoft.com/office/drawing/2014/main" id="{C3F1FA47-BBE1-4141-A00A-AA2D1801F9B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87888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ttore diritto 24">
              <a:extLst>
                <a:ext uri="{FF2B5EF4-FFF2-40B4-BE49-F238E27FC236}">
                  <a16:creationId xmlns:a16="http://schemas.microsoft.com/office/drawing/2014/main" id="{F61C58FA-6B6E-4E7A-92A6-79B427438C8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31904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ttore diritto 25">
              <a:extLst>
                <a:ext uri="{FF2B5EF4-FFF2-40B4-BE49-F238E27FC236}">
                  <a16:creationId xmlns:a16="http://schemas.microsoft.com/office/drawing/2014/main" id="{65DEF89F-97B8-4FAB-8861-AF73EEE955C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375920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ttore diritto 26">
              <a:extLst>
                <a:ext uri="{FF2B5EF4-FFF2-40B4-BE49-F238E27FC236}">
                  <a16:creationId xmlns:a16="http://schemas.microsoft.com/office/drawing/2014/main" id="{05E3117F-6A42-4BD0-B643-4BF25522DF4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55840" y="2492896"/>
              <a:ext cx="864096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ttore diritto 27">
              <a:extLst>
                <a:ext uri="{FF2B5EF4-FFF2-40B4-BE49-F238E27FC236}">
                  <a16:creationId xmlns:a16="http://schemas.microsoft.com/office/drawing/2014/main" id="{A4A21E3E-500E-417C-AAEA-806BC48AFEF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55840" y="2564904"/>
              <a:ext cx="864096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ttore diritto 28">
              <a:extLst>
                <a:ext uri="{FF2B5EF4-FFF2-40B4-BE49-F238E27FC236}">
                  <a16:creationId xmlns:a16="http://schemas.microsoft.com/office/drawing/2014/main" id="{9A5A12C6-97D7-4509-9310-D15356AF71A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55840" y="2636912"/>
              <a:ext cx="864096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ttore diritto 29">
              <a:extLst>
                <a:ext uri="{FF2B5EF4-FFF2-40B4-BE49-F238E27FC236}">
                  <a16:creationId xmlns:a16="http://schemas.microsoft.com/office/drawing/2014/main" id="{4CF68FBB-C8F9-47A0-B1F1-F824AA514DE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55840" y="2708920"/>
              <a:ext cx="864096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uppo 30">
            <a:extLst>
              <a:ext uri="{FF2B5EF4-FFF2-40B4-BE49-F238E27FC236}">
                <a16:creationId xmlns:a16="http://schemas.microsoft.com/office/drawing/2014/main" id="{A6519F23-D1DB-4E5E-B5EC-507096C6E609}"/>
              </a:ext>
            </a:extLst>
          </p:cNvPr>
          <p:cNvGrpSpPr/>
          <p:nvPr/>
        </p:nvGrpSpPr>
        <p:grpSpPr>
          <a:xfrm>
            <a:off x="3571449" y="2665643"/>
            <a:ext cx="635719" cy="463640"/>
            <a:chOff x="4655840" y="2420888"/>
            <a:chExt cx="864096" cy="360040"/>
          </a:xfrm>
          <a:solidFill>
            <a:schemeClr val="bg2">
              <a:lumMod val="75000"/>
            </a:schemeClr>
          </a:solidFill>
          <a:scene3d>
            <a:camera prst="isometricOffAxis2Top"/>
            <a:lightRig rig="threePt" dir="t"/>
          </a:scene3d>
        </p:grpSpPr>
        <p:sp>
          <p:nvSpPr>
            <p:cNvPr id="32" name="Rettangolo 31">
              <a:extLst>
                <a:ext uri="{FF2B5EF4-FFF2-40B4-BE49-F238E27FC236}">
                  <a16:creationId xmlns:a16="http://schemas.microsoft.com/office/drawing/2014/main" id="{97E1DCBE-A18B-4730-BAFA-098194D48FB9}"/>
                </a:ext>
              </a:extLst>
            </p:cNvPr>
            <p:cNvSpPr/>
            <p:nvPr/>
          </p:nvSpPr>
          <p:spPr>
            <a:xfrm>
              <a:off x="4655840" y="2420888"/>
              <a:ext cx="864096" cy="36004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CA" sz="1800" dirty="0"/>
            </a:p>
          </p:txBody>
        </p:sp>
        <p:cxnSp>
          <p:nvCxnSpPr>
            <p:cNvPr id="33" name="Connettore diritto 32">
              <a:extLst>
                <a:ext uri="{FF2B5EF4-FFF2-40B4-BE49-F238E27FC236}">
                  <a16:creationId xmlns:a16="http://schemas.microsoft.com/office/drawing/2014/main" id="{974AF65A-52B8-476C-BD4F-76842D1BD29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9856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ttore diritto 33">
              <a:extLst>
                <a:ext uri="{FF2B5EF4-FFF2-40B4-BE49-F238E27FC236}">
                  <a16:creationId xmlns:a16="http://schemas.microsoft.com/office/drawing/2014/main" id="{A6213F89-9F91-4454-8E64-747186724D5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43872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ttore diritto 34">
              <a:extLst>
                <a:ext uri="{FF2B5EF4-FFF2-40B4-BE49-F238E27FC236}">
                  <a16:creationId xmlns:a16="http://schemas.microsoft.com/office/drawing/2014/main" id="{38C12A59-4674-463B-B691-A39295B5359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87888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ttore diritto 35">
              <a:extLst>
                <a:ext uri="{FF2B5EF4-FFF2-40B4-BE49-F238E27FC236}">
                  <a16:creationId xmlns:a16="http://schemas.microsoft.com/office/drawing/2014/main" id="{B1489F73-3198-42BD-A179-733381FD96F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31904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ttore diritto 36">
              <a:extLst>
                <a:ext uri="{FF2B5EF4-FFF2-40B4-BE49-F238E27FC236}">
                  <a16:creationId xmlns:a16="http://schemas.microsoft.com/office/drawing/2014/main" id="{88D40270-6609-4C99-A614-8321918E977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375920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ttore diritto 37">
              <a:extLst>
                <a:ext uri="{FF2B5EF4-FFF2-40B4-BE49-F238E27FC236}">
                  <a16:creationId xmlns:a16="http://schemas.microsoft.com/office/drawing/2014/main" id="{138181BE-48A2-4A7D-AEA0-5947A741ACF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55840" y="2492896"/>
              <a:ext cx="864096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ttore diritto 38">
              <a:extLst>
                <a:ext uri="{FF2B5EF4-FFF2-40B4-BE49-F238E27FC236}">
                  <a16:creationId xmlns:a16="http://schemas.microsoft.com/office/drawing/2014/main" id="{B6C40681-4A05-4D4D-BF6D-379AE4177B3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55840" y="2564904"/>
              <a:ext cx="864096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ttore diritto 39">
              <a:extLst>
                <a:ext uri="{FF2B5EF4-FFF2-40B4-BE49-F238E27FC236}">
                  <a16:creationId xmlns:a16="http://schemas.microsoft.com/office/drawing/2014/main" id="{C318E9C4-CE96-4047-A7C0-872D38C9596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55840" y="2636912"/>
              <a:ext cx="864096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nettore diritto 40">
              <a:extLst>
                <a:ext uri="{FF2B5EF4-FFF2-40B4-BE49-F238E27FC236}">
                  <a16:creationId xmlns:a16="http://schemas.microsoft.com/office/drawing/2014/main" id="{E0D9A220-5331-4C8C-A8CC-56F2ED3DBAE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55840" y="2708920"/>
              <a:ext cx="864096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uppo 41">
            <a:extLst>
              <a:ext uri="{FF2B5EF4-FFF2-40B4-BE49-F238E27FC236}">
                <a16:creationId xmlns:a16="http://schemas.microsoft.com/office/drawing/2014/main" id="{FF17D9DA-8330-4A70-A3C5-E5C02359719E}"/>
              </a:ext>
            </a:extLst>
          </p:cNvPr>
          <p:cNvGrpSpPr/>
          <p:nvPr/>
        </p:nvGrpSpPr>
        <p:grpSpPr>
          <a:xfrm>
            <a:off x="3571449" y="2665643"/>
            <a:ext cx="635719" cy="463640"/>
            <a:chOff x="4655840" y="2420888"/>
            <a:chExt cx="864096" cy="360040"/>
          </a:xfrm>
          <a:solidFill>
            <a:schemeClr val="bg2">
              <a:lumMod val="75000"/>
            </a:schemeClr>
          </a:solidFill>
          <a:scene3d>
            <a:camera prst="isometricOffAxis2Top"/>
            <a:lightRig rig="threePt" dir="t"/>
          </a:scene3d>
        </p:grpSpPr>
        <p:sp>
          <p:nvSpPr>
            <p:cNvPr id="43" name="Rettangolo 42">
              <a:extLst>
                <a:ext uri="{FF2B5EF4-FFF2-40B4-BE49-F238E27FC236}">
                  <a16:creationId xmlns:a16="http://schemas.microsoft.com/office/drawing/2014/main" id="{F594CE06-2EFE-4D5B-9244-CCC798872F96}"/>
                </a:ext>
              </a:extLst>
            </p:cNvPr>
            <p:cNvSpPr/>
            <p:nvPr/>
          </p:nvSpPr>
          <p:spPr>
            <a:xfrm>
              <a:off x="4655840" y="2420888"/>
              <a:ext cx="864096" cy="360040"/>
            </a:xfrm>
            <a:prstGeom prst="rect">
              <a:avLst/>
            </a:prstGeom>
            <a:grpFill/>
            <a:ln>
              <a:solidFill>
                <a:schemeClr val="accent1">
                  <a:lumMod val="50000"/>
                </a:schemeClr>
              </a:solidFill>
            </a:ln>
            <a:sp3d prstMaterial="powder">
              <a:bevelT w="0" h="234950" prst="cross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CA" sz="1800" dirty="0"/>
            </a:p>
          </p:txBody>
        </p:sp>
        <p:cxnSp>
          <p:nvCxnSpPr>
            <p:cNvPr id="44" name="Connettore diritto 43">
              <a:extLst>
                <a:ext uri="{FF2B5EF4-FFF2-40B4-BE49-F238E27FC236}">
                  <a16:creationId xmlns:a16="http://schemas.microsoft.com/office/drawing/2014/main" id="{CCCD58E9-670A-414C-B508-1FBBDF2436D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9855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  <a:sp3d prstMaterial="powder">
              <a:bevelT w="0" h="234950" prst="cross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nettore diritto 44">
              <a:extLst>
                <a:ext uri="{FF2B5EF4-FFF2-40B4-BE49-F238E27FC236}">
                  <a16:creationId xmlns:a16="http://schemas.microsoft.com/office/drawing/2014/main" id="{32BE6912-7F91-47FB-A0B5-A716C076C99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43873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  <a:sp3d prstMaterial="powder">
              <a:bevelT w="0" h="234950" prst="cross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ttore diritto 45">
              <a:extLst>
                <a:ext uri="{FF2B5EF4-FFF2-40B4-BE49-F238E27FC236}">
                  <a16:creationId xmlns:a16="http://schemas.microsoft.com/office/drawing/2014/main" id="{6458BF14-2037-4A5D-9961-14AAE561170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87888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  <a:sp3d prstMaterial="powder">
              <a:bevelT w="0" h="234950" prst="cross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ttore diritto 46">
              <a:extLst>
                <a:ext uri="{FF2B5EF4-FFF2-40B4-BE49-F238E27FC236}">
                  <a16:creationId xmlns:a16="http://schemas.microsoft.com/office/drawing/2014/main" id="{AEBA046B-CF7F-4ADA-83DD-595BF2DA6BC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31903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  <a:sp3d prstMaterial="powder">
              <a:bevelT w="0" h="234950" prst="cross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ttore diritto 47">
              <a:extLst>
                <a:ext uri="{FF2B5EF4-FFF2-40B4-BE49-F238E27FC236}">
                  <a16:creationId xmlns:a16="http://schemas.microsoft.com/office/drawing/2014/main" id="{3B53E3EC-BD31-4C61-928D-8247B00CFDD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375921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  <a:sp3d prstMaterial="powder">
              <a:bevelT w="0" h="234950" prst="cross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ttore diritto 48">
              <a:extLst>
                <a:ext uri="{FF2B5EF4-FFF2-40B4-BE49-F238E27FC236}">
                  <a16:creationId xmlns:a16="http://schemas.microsoft.com/office/drawing/2014/main" id="{7A5466DB-8656-40F0-93BC-8C06C500524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55840" y="2492896"/>
              <a:ext cx="864096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  <a:sp3d prstMaterial="powder">
              <a:bevelT w="0" h="234950" prst="cross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ttore diritto 49">
              <a:extLst>
                <a:ext uri="{FF2B5EF4-FFF2-40B4-BE49-F238E27FC236}">
                  <a16:creationId xmlns:a16="http://schemas.microsoft.com/office/drawing/2014/main" id="{968FD096-1FD8-4548-9FCC-E7BC75C987C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55840" y="2564904"/>
              <a:ext cx="864096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  <a:sp3d prstMaterial="powder">
              <a:bevelT w="0" h="234950" prst="cross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ttore diritto 50">
              <a:extLst>
                <a:ext uri="{FF2B5EF4-FFF2-40B4-BE49-F238E27FC236}">
                  <a16:creationId xmlns:a16="http://schemas.microsoft.com/office/drawing/2014/main" id="{5BE8E7B0-4776-4090-BC9E-DD32BED5960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55840" y="2636912"/>
              <a:ext cx="864096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  <a:sp3d prstMaterial="powder">
              <a:bevelT w="0" h="234950" prst="cross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ttore diritto 51">
              <a:extLst>
                <a:ext uri="{FF2B5EF4-FFF2-40B4-BE49-F238E27FC236}">
                  <a16:creationId xmlns:a16="http://schemas.microsoft.com/office/drawing/2014/main" id="{D2CCC787-6324-4C33-BB38-D0BE400624B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55840" y="2708920"/>
              <a:ext cx="864096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  <a:sp3d prstMaterial="powder">
              <a:bevelT w="0" h="234950" prst="cross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3" name="Connettore 2 52">
            <a:extLst>
              <a:ext uri="{FF2B5EF4-FFF2-40B4-BE49-F238E27FC236}">
                <a16:creationId xmlns:a16="http://schemas.microsoft.com/office/drawing/2014/main" id="{9ECFD756-84D6-406D-A31B-CD6F7E5CBE15}"/>
              </a:ext>
            </a:extLst>
          </p:cNvPr>
          <p:cNvCxnSpPr>
            <a:cxnSpLocks/>
          </p:cNvCxnSpPr>
          <p:nvPr/>
        </p:nvCxnSpPr>
        <p:spPr>
          <a:xfrm flipV="1">
            <a:off x="2822201" y="1667834"/>
            <a:ext cx="0" cy="1530012"/>
          </a:xfrm>
          <a:prstGeom prst="straightConnector1">
            <a:avLst/>
          </a:prstGeom>
          <a:ln w="19050" cap="rnd">
            <a:solidFill>
              <a:schemeClr val="tx1">
                <a:lumMod val="65000"/>
                <a:lumOff val="35000"/>
              </a:schemeClr>
            </a:solidFill>
            <a:round/>
            <a:headEnd type="oval"/>
            <a:tailEnd type="oval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4" name="Ovale 53">
            <a:extLst>
              <a:ext uri="{FF2B5EF4-FFF2-40B4-BE49-F238E27FC236}">
                <a16:creationId xmlns:a16="http://schemas.microsoft.com/office/drawing/2014/main" id="{8EDD50EF-99DB-4D09-A258-D1904EDF658A}"/>
              </a:ext>
            </a:extLst>
          </p:cNvPr>
          <p:cNvSpPr/>
          <p:nvPr/>
        </p:nvSpPr>
        <p:spPr>
          <a:xfrm>
            <a:off x="2754096" y="1575106"/>
            <a:ext cx="136210" cy="139076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en-CA" sz="1800"/>
          </a:p>
        </p:txBody>
      </p:sp>
      <p:sp>
        <p:nvSpPr>
          <p:cNvPr id="55" name="Ovale 54">
            <a:extLst>
              <a:ext uri="{FF2B5EF4-FFF2-40B4-BE49-F238E27FC236}">
                <a16:creationId xmlns:a16="http://schemas.microsoft.com/office/drawing/2014/main" id="{1E4F5794-C2A1-41E0-8E74-39EF9C1532D9}"/>
              </a:ext>
            </a:extLst>
          </p:cNvPr>
          <p:cNvSpPr/>
          <p:nvPr/>
        </p:nvSpPr>
        <p:spPr>
          <a:xfrm>
            <a:off x="2754096" y="3128307"/>
            <a:ext cx="136210" cy="139076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en-CA" sz="1800"/>
          </a:p>
        </p:txBody>
      </p:sp>
      <p:grpSp>
        <p:nvGrpSpPr>
          <p:cNvPr id="56" name="Gruppo 55">
            <a:extLst>
              <a:ext uri="{FF2B5EF4-FFF2-40B4-BE49-F238E27FC236}">
                <a16:creationId xmlns:a16="http://schemas.microsoft.com/office/drawing/2014/main" id="{FA969463-D68C-423B-B818-B57E4DF7C337}"/>
              </a:ext>
            </a:extLst>
          </p:cNvPr>
          <p:cNvGrpSpPr/>
          <p:nvPr/>
        </p:nvGrpSpPr>
        <p:grpSpPr>
          <a:xfrm>
            <a:off x="4638556" y="1707281"/>
            <a:ext cx="635719" cy="463640"/>
            <a:chOff x="4655840" y="2420888"/>
            <a:chExt cx="864096" cy="360040"/>
          </a:xfrm>
          <a:solidFill>
            <a:schemeClr val="bg2">
              <a:lumMod val="75000"/>
            </a:schemeClr>
          </a:solidFill>
          <a:scene3d>
            <a:camera prst="isometricOffAxis2Top"/>
            <a:lightRig rig="threePt" dir="t"/>
          </a:scene3d>
        </p:grpSpPr>
        <p:sp>
          <p:nvSpPr>
            <p:cNvPr id="57" name="Rettangolo 56">
              <a:extLst>
                <a:ext uri="{FF2B5EF4-FFF2-40B4-BE49-F238E27FC236}">
                  <a16:creationId xmlns:a16="http://schemas.microsoft.com/office/drawing/2014/main" id="{BA6CDC31-9E14-498A-9877-995B3D7BC103}"/>
                </a:ext>
              </a:extLst>
            </p:cNvPr>
            <p:cNvSpPr/>
            <p:nvPr/>
          </p:nvSpPr>
          <p:spPr>
            <a:xfrm>
              <a:off x="4655840" y="2420888"/>
              <a:ext cx="864096" cy="36004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CA" sz="1800" dirty="0"/>
            </a:p>
          </p:txBody>
        </p:sp>
        <p:cxnSp>
          <p:nvCxnSpPr>
            <p:cNvPr id="58" name="Connettore diritto 57">
              <a:extLst>
                <a:ext uri="{FF2B5EF4-FFF2-40B4-BE49-F238E27FC236}">
                  <a16:creationId xmlns:a16="http://schemas.microsoft.com/office/drawing/2014/main" id="{E3DEDDB8-58CD-4602-8886-327D1D2F25B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9856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ttore diritto 58">
              <a:extLst>
                <a:ext uri="{FF2B5EF4-FFF2-40B4-BE49-F238E27FC236}">
                  <a16:creationId xmlns:a16="http://schemas.microsoft.com/office/drawing/2014/main" id="{FEF07C1B-D70A-4D28-9E73-AF7F5A36A39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43872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ttore diritto 59">
              <a:extLst>
                <a:ext uri="{FF2B5EF4-FFF2-40B4-BE49-F238E27FC236}">
                  <a16:creationId xmlns:a16="http://schemas.microsoft.com/office/drawing/2014/main" id="{AF5C3034-1087-4910-82AF-126A1075274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87888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ttore diritto 60">
              <a:extLst>
                <a:ext uri="{FF2B5EF4-FFF2-40B4-BE49-F238E27FC236}">
                  <a16:creationId xmlns:a16="http://schemas.microsoft.com/office/drawing/2014/main" id="{A7263CDE-58F0-4BD9-BAD3-350A5CEA069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31904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ttore diritto 61">
              <a:extLst>
                <a:ext uri="{FF2B5EF4-FFF2-40B4-BE49-F238E27FC236}">
                  <a16:creationId xmlns:a16="http://schemas.microsoft.com/office/drawing/2014/main" id="{6CD27F2F-C3E7-4130-A946-77B12E9C332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375920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ttore diritto 62">
              <a:extLst>
                <a:ext uri="{FF2B5EF4-FFF2-40B4-BE49-F238E27FC236}">
                  <a16:creationId xmlns:a16="http://schemas.microsoft.com/office/drawing/2014/main" id="{3A93C532-89FC-4E76-ADA0-9E0040AA557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55840" y="2492896"/>
              <a:ext cx="864096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ttore diritto 63">
              <a:extLst>
                <a:ext uri="{FF2B5EF4-FFF2-40B4-BE49-F238E27FC236}">
                  <a16:creationId xmlns:a16="http://schemas.microsoft.com/office/drawing/2014/main" id="{C228CEFC-88AA-4FA9-BABD-7F80D41602E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55840" y="2564904"/>
              <a:ext cx="864096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ttore diritto 64">
              <a:extLst>
                <a:ext uri="{FF2B5EF4-FFF2-40B4-BE49-F238E27FC236}">
                  <a16:creationId xmlns:a16="http://schemas.microsoft.com/office/drawing/2014/main" id="{5A4C1298-4424-4273-90FD-AD1F87BEF00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55840" y="2636912"/>
              <a:ext cx="864096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ttore diritto 65">
              <a:extLst>
                <a:ext uri="{FF2B5EF4-FFF2-40B4-BE49-F238E27FC236}">
                  <a16:creationId xmlns:a16="http://schemas.microsoft.com/office/drawing/2014/main" id="{E6069CBA-AE64-48BC-B333-A4B4C311B9F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55840" y="2708920"/>
              <a:ext cx="864096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Gruppo 66">
            <a:extLst>
              <a:ext uri="{FF2B5EF4-FFF2-40B4-BE49-F238E27FC236}">
                <a16:creationId xmlns:a16="http://schemas.microsoft.com/office/drawing/2014/main" id="{5E3354B1-0CA1-4593-A07D-C18C1AECF134}"/>
              </a:ext>
            </a:extLst>
          </p:cNvPr>
          <p:cNvGrpSpPr/>
          <p:nvPr/>
        </p:nvGrpSpPr>
        <p:grpSpPr>
          <a:xfrm>
            <a:off x="4638556" y="2170922"/>
            <a:ext cx="635719" cy="463640"/>
            <a:chOff x="4655840" y="2420888"/>
            <a:chExt cx="864096" cy="360040"/>
          </a:xfrm>
          <a:solidFill>
            <a:schemeClr val="bg2">
              <a:lumMod val="75000"/>
            </a:schemeClr>
          </a:solidFill>
          <a:scene3d>
            <a:camera prst="isometricOffAxis2Top"/>
            <a:lightRig rig="threePt" dir="t"/>
          </a:scene3d>
        </p:grpSpPr>
        <p:sp>
          <p:nvSpPr>
            <p:cNvPr id="68" name="Rettangolo 67">
              <a:extLst>
                <a:ext uri="{FF2B5EF4-FFF2-40B4-BE49-F238E27FC236}">
                  <a16:creationId xmlns:a16="http://schemas.microsoft.com/office/drawing/2014/main" id="{B6DA1E63-B2F9-472B-B066-2EF0CDE0CEBA}"/>
                </a:ext>
              </a:extLst>
            </p:cNvPr>
            <p:cNvSpPr/>
            <p:nvPr/>
          </p:nvSpPr>
          <p:spPr>
            <a:xfrm>
              <a:off x="4655840" y="2420888"/>
              <a:ext cx="864096" cy="36004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CA" sz="1800" dirty="0"/>
            </a:p>
          </p:txBody>
        </p:sp>
        <p:cxnSp>
          <p:nvCxnSpPr>
            <p:cNvPr id="69" name="Connettore diritto 68">
              <a:extLst>
                <a:ext uri="{FF2B5EF4-FFF2-40B4-BE49-F238E27FC236}">
                  <a16:creationId xmlns:a16="http://schemas.microsoft.com/office/drawing/2014/main" id="{A0C2A583-E799-4ACA-B820-D8CF0731EAC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9856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ttore diritto 69">
              <a:extLst>
                <a:ext uri="{FF2B5EF4-FFF2-40B4-BE49-F238E27FC236}">
                  <a16:creationId xmlns:a16="http://schemas.microsoft.com/office/drawing/2014/main" id="{20950AD5-8350-48B4-8CD6-84D49FF378C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43872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ttore diritto 70">
              <a:extLst>
                <a:ext uri="{FF2B5EF4-FFF2-40B4-BE49-F238E27FC236}">
                  <a16:creationId xmlns:a16="http://schemas.microsoft.com/office/drawing/2014/main" id="{EA1F9F25-8E50-465B-9358-8BE189AB538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87888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ttore diritto 71">
              <a:extLst>
                <a:ext uri="{FF2B5EF4-FFF2-40B4-BE49-F238E27FC236}">
                  <a16:creationId xmlns:a16="http://schemas.microsoft.com/office/drawing/2014/main" id="{652574FE-D987-4F8F-90C4-9CC5961251F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31904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ttore diritto 72">
              <a:extLst>
                <a:ext uri="{FF2B5EF4-FFF2-40B4-BE49-F238E27FC236}">
                  <a16:creationId xmlns:a16="http://schemas.microsoft.com/office/drawing/2014/main" id="{37A53372-AF77-452A-B57E-B445246D164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375920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ttore diritto 73">
              <a:extLst>
                <a:ext uri="{FF2B5EF4-FFF2-40B4-BE49-F238E27FC236}">
                  <a16:creationId xmlns:a16="http://schemas.microsoft.com/office/drawing/2014/main" id="{B0A24E7C-B2E8-4B31-AA01-817BE7DF64A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55840" y="2492896"/>
              <a:ext cx="864096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ttore diritto 74">
              <a:extLst>
                <a:ext uri="{FF2B5EF4-FFF2-40B4-BE49-F238E27FC236}">
                  <a16:creationId xmlns:a16="http://schemas.microsoft.com/office/drawing/2014/main" id="{ECCE80D7-A87F-428E-A502-49AA0ECC792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55840" y="2564904"/>
              <a:ext cx="864096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ttore diritto 75">
              <a:extLst>
                <a:ext uri="{FF2B5EF4-FFF2-40B4-BE49-F238E27FC236}">
                  <a16:creationId xmlns:a16="http://schemas.microsoft.com/office/drawing/2014/main" id="{B7A691BE-DA5C-4CBD-B3DA-777F51E061C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55840" y="2636912"/>
              <a:ext cx="864096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ttore diritto 76">
              <a:extLst>
                <a:ext uri="{FF2B5EF4-FFF2-40B4-BE49-F238E27FC236}">
                  <a16:creationId xmlns:a16="http://schemas.microsoft.com/office/drawing/2014/main" id="{AAC32078-A078-49ED-BBC6-E3EDF230A38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55840" y="2708920"/>
              <a:ext cx="864096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Gruppo 77">
            <a:extLst>
              <a:ext uri="{FF2B5EF4-FFF2-40B4-BE49-F238E27FC236}">
                <a16:creationId xmlns:a16="http://schemas.microsoft.com/office/drawing/2014/main" id="{CA3A8709-43EC-4755-8F66-DA4F27873100}"/>
              </a:ext>
            </a:extLst>
          </p:cNvPr>
          <p:cNvGrpSpPr/>
          <p:nvPr/>
        </p:nvGrpSpPr>
        <p:grpSpPr>
          <a:xfrm>
            <a:off x="4638556" y="2634561"/>
            <a:ext cx="635719" cy="463640"/>
            <a:chOff x="4655840" y="2420888"/>
            <a:chExt cx="864096" cy="360040"/>
          </a:xfrm>
          <a:solidFill>
            <a:schemeClr val="bg2">
              <a:lumMod val="75000"/>
            </a:schemeClr>
          </a:solidFill>
          <a:scene3d>
            <a:camera prst="isometricOffAxis2Top"/>
            <a:lightRig rig="threePt" dir="t"/>
          </a:scene3d>
        </p:grpSpPr>
        <p:sp>
          <p:nvSpPr>
            <p:cNvPr id="79" name="Rettangolo 78">
              <a:extLst>
                <a:ext uri="{FF2B5EF4-FFF2-40B4-BE49-F238E27FC236}">
                  <a16:creationId xmlns:a16="http://schemas.microsoft.com/office/drawing/2014/main" id="{CFF0CEF1-409E-41D1-9607-DD835E6FC70A}"/>
                </a:ext>
              </a:extLst>
            </p:cNvPr>
            <p:cNvSpPr/>
            <p:nvPr/>
          </p:nvSpPr>
          <p:spPr>
            <a:xfrm>
              <a:off x="4655840" y="2420888"/>
              <a:ext cx="864096" cy="36004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CA" sz="1800" dirty="0"/>
            </a:p>
          </p:txBody>
        </p:sp>
        <p:cxnSp>
          <p:nvCxnSpPr>
            <p:cNvPr id="80" name="Connettore diritto 79">
              <a:extLst>
                <a:ext uri="{FF2B5EF4-FFF2-40B4-BE49-F238E27FC236}">
                  <a16:creationId xmlns:a16="http://schemas.microsoft.com/office/drawing/2014/main" id="{75ED9E80-3324-49B9-A9F1-9D3879E0653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9856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ttore diritto 80">
              <a:extLst>
                <a:ext uri="{FF2B5EF4-FFF2-40B4-BE49-F238E27FC236}">
                  <a16:creationId xmlns:a16="http://schemas.microsoft.com/office/drawing/2014/main" id="{1480CFA1-44AE-4272-93AF-81009738D1F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43872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ttore diritto 81">
              <a:extLst>
                <a:ext uri="{FF2B5EF4-FFF2-40B4-BE49-F238E27FC236}">
                  <a16:creationId xmlns:a16="http://schemas.microsoft.com/office/drawing/2014/main" id="{E619C78D-55A9-41F6-AA6A-26FEE8D83E5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87888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ttore diritto 82">
              <a:extLst>
                <a:ext uri="{FF2B5EF4-FFF2-40B4-BE49-F238E27FC236}">
                  <a16:creationId xmlns:a16="http://schemas.microsoft.com/office/drawing/2014/main" id="{34D311E8-0E10-4862-BB3F-96C1ADE7D72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31904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ttore diritto 83">
              <a:extLst>
                <a:ext uri="{FF2B5EF4-FFF2-40B4-BE49-F238E27FC236}">
                  <a16:creationId xmlns:a16="http://schemas.microsoft.com/office/drawing/2014/main" id="{8AEF22E7-8FDF-45CE-83DF-3E4567602D4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375920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ttore diritto 84">
              <a:extLst>
                <a:ext uri="{FF2B5EF4-FFF2-40B4-BE49-F238E27FC236}">
                  <a16:creationId xmlns:a16="http://schemas.microsoft.com/office/drawing/2014/main" id="{6EA01D14-BBAB-4E78-AF4A-A1A1D0D1843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55840" y="2492896"/>
              <a:ext cx="864096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ttore diritto 85">
              <a:extLst>
                <a:ext uri="{FF2B5EF4-FFF2-40B4-BE49-F238E27FC236}">
                  <a16:creationId xmlns:a16="http://schemas.microsoft.com/office/drawing/2014/main" id="{B93003B8-7C7F-474B-BCF6-A86127DFD90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55840" y="2564904"/>
              <a:ext cx="864096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ttore diritto 86">
              <a:extLst>
                <a:ext uri="{FF2B5EF4-FFF2-40B4-BE49-F238E27FC236}">
                  <a16:creationId xmlns:a16="http://schemas.microsoft.com/office/drawing/2014/main" id="{04365F85-5EC0-40D8-863C-8E176B009FD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55840" y="2636912"/>
              <a:ext cx="864096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ttore diritto 87">
              <a:extLst>
                <a:ext uri="{FF2B5EF4-FFF2-40B4-BE49-F238E27FC236}">
                  <a16:creationId xmlns:a16="http://schemas.microsoft.com/office/drawing/2014/main" id="{BD120510-8218-4C11-9415-6E2E6B0B7A3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55840" y="2708920"/>
              <a:ext cx="864096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9" name="Gruppo 88">
            <a:extLst>
              <a:ext uri="{FF2B5EF4-FFF2-40B4-BE49-F238E27FC236}">
                <a16:creationId xmlns:a16="http://schemas.microsoft.com/office/drawing/2014/main" id="{2F8D83C4-5530-4B3B-95C4-8A8E70FF3AAF}"/>
              </a:ext>
            </a:extLst>
          </p:cNvPr>
          <p:cNvGrpSpPr/>
          <p:nvPr/>
        </p:nvGrpSpPr>
        <p:grpSpPr>
          <a:xfrm>
            <a:off x="4638556" y="2959109"/>
            <a:ext cx="635719" cy="463640"/>
            <a:chOff x="4655840" y="2420888"/>
            <a:chExt cx="864096" cy="360040"/>
          </a:xfrm>
          <a:solidFill>
            <a:schemeClr val="bg2">
              <a:lumMod val="75000"/>
            </a:schemeClr>
          </a:solidFill>
          <a:scene3d>
            <a:camera prst="isometricOffAxis2Top"/>
            <a:lightRig rig="threePt" dir="t"/>
          </a:scene3d>
        </p:grpSpPr>
        <p:sp>
          <p:nvSpPr>
            <p:cNvPr id="90" name="Rettangolo 89">
              <a:extLst>
                <a:ext uri="{FF2B5EF4-FFF2-40B4-BE49-F238E27FC236}">
                  <a16:creationId xmlns:a16="http://schemas.microsoft.com/office/drawing/2014/main" id="{B31F3B63-8A96-4810-9FBB-BD69C7C64A7D}"/>
                </a:ext>
              </a:extLst>
            </p:cNvPr>
            <p:cNvSpPr/>
            <p:nvPr/>
          </p:nvSpPr>
          <p:spPr>
            <a:xfrm>
              <a:off x="4655840" y="2420888"/>
              <a:ext cx="864096" cy="36004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CA" sz="1800" dirty="0"/>
            </a:p>
          </p:txBody>
        </p:sp>
        <p:cxnSp>
          <p:nvCxnSpPr>
            <p:cNvPr id="91" name="Connettore diritto 90">
              <a:extLst>
                <a:ext uri="{FF2B5EF4-FFF2-40B4-BE49-F238E27FC236}">
                  <a16:creationId xmlns:a16="http://schemas.microsoft.com/office/drawing/2014/main" id="{159BF02F-38BF-4CD7-ACB6-47AD5B88EB3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9856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Connettore diritto 91">
              <a:extLst>
                <a:ext uri="{FF2B5EF4-FFF2-40B4-BE49-F238E27FC236}">
                  <a16:creationId xmlns:a16="http://schemas.microsoft.com/office/drawing/2014/main" id="{2432EA35-24D3-44A7-BF2E-A2197ADA589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43872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Connettore diritto 92">
              <a:extLst>
                <a:ext uri="{FF2B5EF4-FFF2-40B4-BE49-F238E27FC236}">
                  <a16:creationId xmlns:a16="http://schemas.microsoft.com/office/drawing/2014/main" id="{ADA211E0-56ED-4A5E-A289-5493D51D5E2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87888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Connettore diritto 93">
              <a:extLst>
                <a:ext uri="{FF2B5EF4-FFF2-40B4-BE49-F238E27FC236}">
                  <a16:creationId xmlns:a16="http://schemas.microsoft.com/office/drawing/2014/main" id="{F93E5209-BEA6-4AAB-BEDA-E8A3CCDF251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31904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Connettore diritto 94">
              <a:extLst>
                <a:ext uri="{FF2B5EF4-FFF2-40B4-BE49-F238E27FC236}">
                  <a16:creationId xmlns:a16="http://schemas.microsoft.com/office/drawing/2014/main" id="{E0123204-4A1C-4F65-BAFF-71935660745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375920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Connettore diritto 95">
              <a:extLst>
                <a:ext uri="{FF2B5EF4-FFF2-40B4-BE49-F238E27FC236}">
                  <a16:creationId xmlns:a16="http://schemas.microsoft.com/office/drawing/2014/main" id="{EA8AE070-D913-44D9-B098-4285BB8B091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55840" y="2492896"/>
              <a:ext cx="864096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Connettore diritto 96">
              <a:extLst>
                <a:ext uri="{FF2B5EF4-FFF2-40B4-BE49-F238E27FC236}">
                  <a16:creationId xmlns:a16="http://schemas.microsoft.com/office/drawing/2014/main" id="{CDF1BA04-0245-4913-832A-D7C2F373ED7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55840" y="2564904"/>
              <a:ext cx="864096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Connettore diritto 97">
              <a:extLst>
                <a:ext uri="{FF2B5EF4-FFF2-40B4-BE49-F238E27FC236}">
                  <a16:creationId xmlns:a16="http://schemas.microsoft.com/office/drawing/2014/main" id="{328113D7-5B1D-4C25-9B25-6D159980ADE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55840" y="2636912"/>
              <a:ext cx="864096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Connettore diritto 98">
              <a:extLst>
                <a:ext uri="{FF2B5EF4-FFF2-40B4-BE49-F238E27FC236}">
                  <a16:creationId xmlns:a16="http://schemas.microsoft.com/office/drawing/2014/main" id="{06881C5B-F432-42A0-BDD8-275FE006942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55840" y="2708920"/>
              <a:ext cx="864096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0" name="Rettangolo 99">
            <a:extLst>
              <a:ext uri="{FF2B5EF4-FFF2-40B4-BE49-F238E27FC236}">
                <a16:creationId xmlns:a16="http://schemas.microsoft.com/office/drawing/2014/main" id="{38565A8F-F1CF-4CC3-856D-0C0BC7CE8F25}"/>
              </a:ext>
            </a:extLst>
          </p:cNvPr>
          <p:cNvSpPr/>
          <p:nvPr/>
        </p:nvSpPr>
        <p:spPr>
          <a:xfrm>
            <a:off x="3579915" y="2664666"/>
            <a:ext cx="635719" cy="46364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tx1"/>
            </a:solidFill>
          </a:ln>
          <a:scene3d>
            <a:camera prst="isometricOffAxis2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en-CA" sz="1800" dirty="0"/>
          </a:p>
        </p:txBody>
      </p:sp>
      <p:grpSp>
        <p:nvGrpSpPr>
          <p:cNvPr id="101" name="Gruppo 100">
            <a:extLst>
              <a:ext uri="{FF2B5EF4-FFF2-40B4-BE49-F238E27FC236}">
                <a16:creationId xmlns:a16="http://schemas.microsoft.com/office/drawing/2014/main" id="{EB593287-6956-4E79-82B1-EEFB1E3B3DA5}"/>
              </a:ext>
            </a:extLst>
          </p:cNvPr>
          <p:cNvGrpSpPr/>
          <p:nvPr/>
        </p:nvGrpSpPr>
        <p:grpSpPr>
          <a:xfrm>
            <a:off x="3562983" y="1469606"/>
            <a:ext cx="635719" cy="463640"/>
            <a:chOff x="4655840" y="2420888"/>
            <a:chExt cx="864096" cy="360040"/>
          </a:xfrm>
          <a:solidFill>
            <a:schemeClr val="bg2">
              <a:lumMod val="75000"/>
            </a:schemeClr>
          </a:solidFill>
          <a:scene3d>
            <a:camera prst="isometricOffAxis2Top"/>
            <a:lightRig rig="threePt" dir="t"/>
          </a:scene3d>
        </p:grpSpPr>
        <p:sp>
          <p:nvSpPr>
            <p:cNvPr id="102" name="Rettangolo 101">
              <a:extLst>
                <a:ext uri="{FF2B5EF4-FFF2-40B4-BE49-F238E27FC236}">
                  <a16:creationId xmlns:a16="http://schemas.microsoft.com/office/drawing/2014/main" id="{B14DFAE8-D9EB-4464-99C7-75FD9F695DE7}"/>
                </a:ext>
              </a:extLst>
            </p:cNvPr>
            <p:cNvSpPr/>
            <p:nvPr/>
          </p:nvSpPr>
          <p:spPr>
            <a:xfrm>
              <a:off x="4655840" y="2420888"/>
              <a:ext cx="864096" cy="36004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CA" sz="1800" dirty="0"/>
            </a:p>
          </p:txBody>
        </p:sp>
        <p:cxnSp>
          <p:nvCxnSpPr>
            <p:cNvPr id="103" name="Connettore diritto 102">
              <a:extLst>
                <a:ext uri="{FF2B5EF4-FFF2-40B4-BE49-F238E27FC236}">
                  <a16:creationId xmlns:a16="http://schemas.microsoft.com/office/drawing/2014/main" id="{35650692-230D-46D2-9E46-58C2F67504A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9856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Connettore diritto 103">
              <a:extLst>
                <a:ext uri="{FF2B5EF4-FFF2-40B4-BE49-F238E27FC236}">
                  <a16:creationId xmlns:a16="http://schemas.microsoft.com/office/drawing/2014/main" id="{8899FB49-D2BD-4C3F-864B-C0BC6EC1724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43872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Connettore diritto 104">
              <a:extLst>
                <a:ext uri="{FF2B5EF4-FFF2-40B4-BE49-F238E27FC236}">
                  <a16:creationId xmlns:a16="http://schemas.microsoft.com/office/drawing/2014/main" id="{47978014-6564-46BC-B188-815BF7871B0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87888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Connettore diritto 105">
              <a:extLst>
                <a:ext uri="{FF2B5EF4-FFF2-40B4-BE49-F238E27FC236}">
                  <a16:creationId xmlns:a16="http://schemas.microsoft.com/office/drawing/2014/main" id="{3298FA38-F70B-49F7-B692-6EDA81E2685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31904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Connettore diritto 106">
              <a:extLst>
                <a:ext uri="{FF2B5EF4-FFF2-40B4-BE49-F238E27FC236}">
                  <a16:creationId xmlns:a16="http://schemas.microsoft.com/office/drawing/2014/main" id="{E28C86DF-B973-4CF6-B5F7-E0AFE97D932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375920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Connettore diritto 107">
              <a:extLst>
                <a:ext uri="{FF2B5EF4-FFF2-40B4-BE49-F238E27FC236}">
                  <a16:creationId xmlns:a16="http://schemas.microsoft.com/office/drawing/2014/main" id="{9D4C21BC-EFA2-41EA-B3D7-7B2832FC84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55840" y="2492896"/>
              <a:ext cx="864096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Connettore diritto 108">
              <a:extLst>
                <a:ext uri="{FF2B5EF4-FFF2-40B4-BE49-F238E27FC236}">
                  <a16:creationId xmlns:a16="http://schemas.microsoft.com/office/drawing/2014/main" id="{8201A64A-AB24-4DC7-A62C-EDFFC693995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55840" y="2564904"/>
              <a:ext cx="864096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Connettore diritto 109">
              <a:extLst>
                <a:ext uri="{FF2B5EF4-FFF2-40B4-BE49-F238E27FC236}">
                  <a16:creationId xmlns:a16="http://schemas.microsoft.com/office/drawing/2014/main" id="{2BA92055-BC71-4B0D-9ECA-D69FBA012AA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55840" y="2636912"/>
              <a:ext cx="864096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Connettore diritto 110">
              <a:extLst>
                <a:ext uri="{FF2B5EF4-FFF2-40B4-BE49-F238E27FC236}">
                  <a16:creationId xmlns:a16="http://schemas.microsoft.com/office/drawing/2014/main" id="{AE52E4B3-2908-4915-B50D-E170CA1F481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55840" y="2708920"/>
              <a:ext cx="864096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" name="Gruppo 111">
            <a:extLst>
              <a:ext uri="{FF2B5EF4-FFF2-40B4-BE49-F238E27FC236}">
                <a16:creationId xmlns:a16="http://schemas.microsoft.com/office/drawing/2014/main" id="{68FB4B9D-F2BB-42F8-A9E7-4CBE42A53F96}"/>
              </a:ext>
            </a:extLst>
          </p:cNvPr>
          <p:cNvGrpSpPr/>
          <p:nvPr/>
        </p:nvGrpSpPr>
        <p:grpSpPr>
          <a:xfrm>
            <a:off x="3569026" y="1444922"/>
            <a:ext cx="635719" cy="463640"/>
            <a:chOff x="4655840" y="2420888"/>
            <a:chExt cx="864096" cy="360040"/>
          </a:xfrm>
          <a:solidFill>
            <a:schemeClr val="bg2">
              <a:lumMod val="75000"/>
            </a:schemeClr>
          </a:solidFill>
          <a:scene3d>
            <a:camera prst="isometricOffAxis2Top"/>
            <a:lightRig rig="threePt" dir="t"/>
          </a:scene3d>
        </p:grpSpPr>
        <p:sp>
          <p:nvSpPr>
            <p:cNvPr id="113" name="Rettangolo 112">
              <a:extLst>
                <a:ext uri="{FF2B5EF4-FFF2-40B4-BE49-F238E27FC236}">
                  <a16:creationId xmlns:a16="http://schemas.microsoft.com/office/drawing/2014/main" id="{9984DEC4-FD6B-436D-8BE5-9165B6BC7D65}"/>
                </a:ext>
              </a:extLst>
            </p:cNvPr>
            <p:cNvSpPr/>
            <p:nvPr/>
          </p:nvSpPr>
          <p:spPr>
            <a:xfrm>
              <a:off x="4655840" y="2420888"/>
              <a:ext cx="864096" cy="360040"/>
            </a:xfrm>
            <a:prstGeom prst="rect">
              <a:avLst/>
            </a:prstGeom>
            <a:grpFill/>
            <a:ln>
              <a:solidFill>
                <a:schemeClr val="accent1">
                  <a:lumMod val="50000"/>
                </a:schemeClr>
              </a:solidFill>
            </a:ln>
            <a:sp3d prstMaterial="powder">
              <a:bevelT w="0" h="234950" prst="cross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CA" sz="1800" dirty="0"/>
            </a:p>
          </p:txBody>
        </p:sp>
        <p:cxnSp>
          <p:nvCxnSpPr>
            <p:cNvPr id="114" name="Connettore diritto 113">
              <a:extLst>
                <a:ext uri="{FF2B5EF4-FFF2-40B4-BE49-F238E27FC236}">
                  <a16:creationId xmlns:a16="http://schemas.microsoft.com/office/drawing/2014/main" id="{9A858593-649F-46C5-8E7E-813788F21BD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9855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  <a:sp3d prstMaterial="powder">
              <a:bevelT w="0" h="234950" prst="cross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Connettore diritto 114">
              <a:extLst>
                <a:ext uri="{FF2B5EF4-FFF2-40B4-BE49-F238E27FC236}">
                  <a16:creationId xmlns:a16="http://schemas.microsoft.com/office/drawing/2014/main" id="{3F3433E6-8525-48C3-9A80-8DB6B3E02F7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43873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  <a:sp3d prstMaterial="powder">
              <a:bevelT w="0" h="234950" prst="cross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Connettore diritto 115">
              <a:extLst>
                <a:ext uri="{FF2B5EF4-FFF2-40B4-BE49-F238E27FC236}">
                  <a16:creationId xmlns:a16="http://schemas.microsoft.com/office/drawing/2014/main" id="{1AE35A99-EFA8-4A4A-9589-233B607BBB9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87888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  <a:sp3d prstMaterial="powder">
              <a:bevelT w="0" h="234950" prst="cross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Connettore diritto 116">
              <a:extLst>
                <a:ext uri="{FF2B5EF4-FFF2-40B4-BE49-F238E27FC236}">
                  <a16:creationId xmlns:a16="http://schemas.microsoft.com/office/drawing/2014/main" id="{5C225283-BC0D-434A-A237-0D83951352E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31903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  <a:sp3d prstMaterial="powder">
              <a:bevelT w="0" h="234950" prst="cross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Connettore diritto 117">
              <a:extLst>
                <a:ext uri="{FF2B5EF4-FFF2-40B4-BE49-F238E27FC236}">
                  <a16:creationId xmlns:a16="http://schemas.microsoft.com/office/drawing/2014/main" id="{3E55EE2B-EE36-4E7E-81CC-F244FC558FF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375921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  <a:sp3d prstMaterial="powder">
              <a:bevelT w="0" h="234950" prst="cross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Connettore diritto 118">
              <a:extLst>
                <a:ext uri="{FF2B5EF4-FFF2-40B4-BE49-F238E27FC236}">
                  <a16:creationId xmlns:a16="http://schemas.microsoft.com/office/drawing/2014/main" id="{3E6B0BD1-33BB-41A9-9157-1C4C1CDE309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55840" y="2492896"/>
              <a:ext cx="864096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  <a:sp3d prstMaterial="powder">
              <a:bevelT w="0" h="234950" prst="cross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Connettore diritto 119">
              <a:extLst>
                <a:ext uri="{FF2B5EF4-FFF2-40B4-BE49-F238E27FC236}">
                  <a16:creationId xmlns:a16="http://schemas.microsoft.com/office/drawing/2014/main" id="{C30825CA-02E6-446F-B931-1FA4EF7EA60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55840" y="2564904"/>
              <a:ext cx="864096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  <a:sp3d prstMaterial="powder">
              <a:bevelT w="0" h="234950" prst="cross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Connettore diritto 120">
              <a:extLst>
                <a:ext uri="{FF2B5EF4-FFF2-40B4-BE49-F238E27FC236}">
                  <a16:creationId xmlns:a16="http://schemas.microsoft.com/office/drawing/2014/main" id="{62889F4E-4430-4219-875A-B3E8B6CDEDD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55840" y="2636912"/>
              <a:ext cx="864096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  <a:sp3d prstMaterial="powder">
              <a:bevelT w="0" h="234950" prst="cross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Connettore diritto 121">
              <a:extLst>
                <a:ext uri="{FF2B5EF4-FFF2-40B4-BE49-F238E27FC236}">
                  <a16:creationId xmlns:a16="http://schemas.microsoft.com/office/drawing/2014/main" id="{04452A3A-BC32-4D80-9F6B-654392C23EE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55840" y="2708920"/>
              <a:ext cx="864096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  <a:sp3d prstMaterial="powder">
              <a:bevelT w="0" h="234950" prst="cross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" name="Rettangolo 122">
            <a:extLst>
              <a:ext uri="{FF2B5EF4-FFF2-40B4-BE49-F238E27FC236}">
                <a16:creationId xmlns:a16="http://schemas.microsoft.com/office/drawing/2014/main" id="{3995E550-FF32-4821-96EC-3751BE4046A7}"/>
              </a:ext>
            </a:extLst>
          </p:cNvPr>
          <p:cNvSpPr/>
          <p:nvPr/>
        </p:nvSpPr>
        <p:spPr>
          <a:xfrm>
            <a:off x="3577492" y="1443946"/>
            <a:ext cx="635719" cy="46364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tx1"/>
            </a:solidFill>
          </a:ln>
          <a:scene3d>
            <a:camera prst="isometricOffAxis2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en-CA" sz="1800" dirty="0"/>
          </a:p>
        </p:txBody>
      </p:sp>
      <p:cxnSp>
        <p:nvCxnSpPr>
          <p:cNvPr id="124" name="Connettore 2 123">
            <a:extLst>
              <a:ext uri="{FF2B5EF4-FFF2-40B4-BE49-F238E27FC236}">
                <a16:creationId xmlns:a16="http://schemas.microsoft.com/office/drawing/2014/main" id="{9B023F28-63EB-4497-8325-E8E3D7D6BD59}"/>
              </a:ext>
            </a:extLst>
          </p:cNvPr>
          <p:cNvCxnSpPr>
            <a:cxnSpLocks/>
          </p:cNvCxnSpPr>
          <p:nvPr/>
        </p:nvCxnSpPr>
        <p:spPr>
          <a:xfrm flipV="1">
            <a:off x="3887529" y="1691998"/>
            <a:ext cx="0" cy="1530012"/>
          </a:xfrm>
          <a:prstGeom prst="straightConnector1">
            <a:avLst/>
          </a:prstGeom>
          <a:ln w="19050">
            <a:tailEnd type="none" w="sm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125" name="Gruppo 124">
            <a:extLst>
              <a:ext uri="{FF2B5EF4-FFF2-40B4-BE49-F238E27FC236}">
                <a16:creationId xmlns:a16="http://schemas.microsoft.com/office/drawing/2014/main" id="{A0C49863-7D81-4A2E-A56B-75E326B45677}"/>
              </a:ext>
            </a:extLst>
          </p:cNvPr>
          <p:cNvGrpSpPr/>
          <p:nvPr/>
        </p:nvGrpSpPr>
        <p:grpSpPr>
          <a:xfrm>
            <a:off x="4635569" y="1451692"/>
            <a:ext cx="635719" cy="463640"/>
            <a:chOff x="4655840" y="2420888"/>
            <a:chExt cx="864096" cy="360040"/>
          </a:xfrm>
          <a:solidFill>
            <a:schemeClr val="bg2">
              <a:lumMod val="75000"/>
            </a:schemeClr>
          </a:solidFill>
          <a:scene3d>
            <a:camera prst="isometricOffAxis2Top"/>
            <a:lightRig rig="threePt" dir="t"/>
          </a:scene3d>
        </p:grpSpPr>
        <p:sp>
          <p:nvSpPr>
            <p:cNvPr id="126" name="Rettangolo 125">
              <a:extLst>
                <a:ext uri="{FF2B5EF4-FFF2-40B4-BE49-F238E27FC236}">
                  <a16:creationId xmlns:a16="http://schemas.microsoft.com/office/drawing/2014/main" id="{C1B71F83-C09B-4D13-A5B0-E9929D6240C9}"/>
                </a:ext>
              </a:extLst>
            </p:cNvPr>
            <p:cNvSpPr/>
            <p:nvPr/>
          </p:nvSpPr>
          <p:spPr>
            <a:xfrm>
              <a:off x="4655840" y="2420888"/>
              <a:ext cx="864096" cy="36004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CA" sz="1800" dirty="0"/>
            </a:p>
          </p:txBody>
        </p:sp>
        <p:cxnSp>
          <p:nvCxnSpPr>
            <p:cNvPr id="127" name="Connettore diritto 126">
              <a:extLst>
                <a:ext uri="{FF2B5EF4-FFF2-40B4-BE49-F238E27FC236}">
                  <a16:creationId xmlns:a16="http://schemas.microsoft.com/office/drawing/2014/main" id="{8B08A607-1B76-4B41-BDF8-39E5BDB4057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9856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Connettore diritto 127">
              <a:extLst>
                <a:ext uri="{FF2B5EF4-FFF2-40B4-BE49-F238E27FC236}">
                  <a16:creationId xmlns:a16="http://schemas.microsoft.com/office/drawing/2014/main" id="{A1E3A47E-951C-48F5-BA3A-DACE19364B7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943872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Connettore diritto 128">
              <a:extLst>
                <a:ext uri="{FF2B5EF4-FFF2-40B4-BE49-F238E27FC236}">
                  <a16:creationId xmlns:a16="http://schemas.microsoft.com/office/drawing/2014/main" id="{6817B5AD-8FAB-4CEB-AD4F-79FD3D7CC08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87888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Connettore diritto 129">
              <a:extLst>
                <a:ext uri="{FF2B5EF4-FFF2-40B4-BE49-F238E27FC236}">
                  <a16:creationId xmlns:a16="http://schemas.microsoft.com/office/drawing/2014/main" id="{23675A99-DCA4-4636-B8E4-7678A477812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31904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Connettore diritto 130">
              <a:extLst>
                <a:ext uri="{FF2B5EF4-FFF2-40B4-BE49-F238E27FC236}">
                  <a16:creationId xmlns:a16="http://schemas.microsoft.com/office/drawing/2014/main" id="{9862204D-3245-445B-A439-0066C740CE7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375920" y="2420888"/>
              <a:ext cx="0" cy="36004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Connettore diritto 131">
              <a:extLst>
                <a:ext uri="{FF2B5EF4-FFF2-40B4-BE49-F238E27FC236}">
                  <a16:creationId xmlns:a16="http://schemas.microsoft.com/office/drawing/2014/main" id="{E9AFC293-44AE-456B-B51C-74109960C35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55840" y="2492896"/>
              <a:ext cx="864096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Connettore diritto 132">
              <a:extLst>
                <a:ext uri="{FF2B5EF4-FFF2-40B4-BE49-F238E27FC236}">
                  <a16:creationId xmlns:a16="http://schemas.microsoft.com/office/drawing/2014/main" id="{0956AE70-C8A1-42A9-8E76-FBB2B9EE4D3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55840" y="2564904"/>
              <a:ext cx="864096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Connettore diritto 133">
              <a:extLst>
                <a:ext uri="{FF2B5EF4-FFF2-40B4-BE49-F238E27FC236}">
                  <a16:creationId xmlns:a16="http://schemas.microsoft.com/office/drawing/2014/main" id="{0991ED36-F3F4-4510-9EA2-678FFEA0809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55840" y="2636912"/>
              <a:ext cx="864096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Connettore diritto 134">
              <a:extLst>
                <a:ext uri="{FF2B5EF4-FFF2-40B4-BE49-F238E27FC236}">
                  <a16:creationId xmlns:a16="http://schemas.microsoft.com/office/drawing/2014/main" id="{07603939-7844-4282-B57A-6B39770F82D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55840" y="2708920"/>
              <a:ext cx="864096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6" name="Connettore 2 135">
            <a:extLst>
              <a:ext uri="{FF2B5EF4-FFF2-40B4-BE49-F238E27FC236}">
                <a16:creationId xmlns:a16="http://schemas.microsoft.com/office/drawing/2014/main" id="{7A3127FC-F724-40E4-A25E-7A4E0BFEFED1}"/>
              </a:ext>
            </a:extLst>
          </p:cNvPr>
          <p:cNvCxnSpPr>
            <a:cxnSpLocks/>
          </p:cNvCxnSpPr>
          <p:nvPr/>
        </p:nvCxnSpPr>
        <p:spPr>
          <a:xfrm flipV="1">
            <a:off x="4954635" y="1660918"/>
            <a:ext cx="0" cy="1530012"/>
          </a:xfrm>
          <a:prstGeom prst="straightConnector1">
            <a:avLst/>
          </a:prstGeom>
          <a:ln w="19050">
            <a:tailEnd type="none" w="sm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7" name="Connettore diritto 136">
            <a:extLst>
              <a:ext uri="{FF2B5EF4-FFF2-40B4-BE49-F238E27FC236}">
                <a16:creationId xmlns:a16="http://schemas.microsoft.com/office/drawing/2014/main" id="{77665ECE-243E-470C-8900-72ED322885C2}"/>
              </a:ext>
            </a:extLst>
          </p:cNvPr>
          <p:cNvCxnSpPr/>
          <p:nvPr/>
        </p:nvCxnSpPr>
        <p:spPr>
          <a:xfrm flipV="1">
            <a:off x="4563069" y="1694309"/>
            <a:ext cx="0" cy="150741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Connettore diritto 137">
            <a:extLst>
              <a:ext uri="{FF2B5EF4-FFF2-40B4-BE49-F238E27FC236}">
                <a16:creationId xmlns:a16="http://schemas.microsoft.com/office/drawing/2014/main" id="{876BD35D-E674-4125-A8B4-2DA01F922BDF}"/>
              </a:ext>
            </a:extLst>
          </p:cNvPr>
          <p:cNvCxnSpPr/>
          <p:nvPr/>
        </p:nvCxnSpPr>
        <p:spPr>
          <a:xfrm flipV="1">
            <a:off x="5142160" y="1795381"/>
            <a:ext cx="0" cy="150741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Connettore diritto 138">
            <a:extLst>
              <a:ext uri="{FF2B5EF4-FFF2-40B4-BE49-F238E27FC236}">
                <a16:creationId xmlns:a16="http://schemas.microsoft.com/office/drawing/2014/main" id="{2FE0D14F-54FF-4942-8F6A-56C0D4D65B23}"/>
              </a:ext>
            </a:extLst>
          </p:cNvPr>
          <p:cNvCxnSpPr/>
          <p:nvPr/>
        </p:nvCxnSpPr>
        <p:spPr>
          <a:xfrm flipV="1">
            <a:off x="5323793" y="1672214"/>
            <a:ext cx="0" cy="150741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Connettore diritto 139">
            <a:extLst>
              <a:ext uri="{FF2B5EF4-FFF2-40B4-BE49-F238E27FC236}">
                <a16:creationId xmlns:a16="http://schemas.microsoft.com/office/drawing/2014/main" id="{F60D5717-FAA9-4614-A289-9AE3367F5D50}"/>
              </a:ext>
            </a:extLst>
          </p:cNvPr>
          <p:cNvCxnSpPr/>
          <p:nvPr/>
        </p:nvCxnSpPr>
        <p:spPr>
          <a:xfrm flipV="1">
            <a:off x="4761878" y="1575105"/>
            <a:ext cx="0" cy="150741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Connettore diritto 140">
            <a:extLst>
              <a:ext uri="{FF2B5EF4-FFF2-40B4-BE49-F238E27FC236}">
                <a16:creationId xmlns:a16="http://schemas.microsoft.com/office/drawing/2014/main" id="{B0B1B966-C0B5-4C3D-A768-B9A22E883DB3}"/>
              </a:ext>
            </a:extLst>
          </p:cNvPr>
          <p:cNvCxnSpPr>
            <a:cxnSpLocks/>
          </p:cNvCxnSpPr>
          <p:nvPr/>
        </p:nvCxnSpPr>
        <p:spPr>
          <a:xfrm flipV="1">
            <a:off x="3491703" y="1701427"/>
            <a:ext cx="0" cy="1483149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Connettore diritto 141">
            <a:extLst>
              <a:ext uri="{FF2B5EF4-FFF2-40B4-BE49-F238E27FC236}">
                <a16:creationId xmlns:a16="http://schemas.microsoft.com/office/drawing/2014/main" id="{CD6B6FD8-924D-4C2A-8DEC-DA8655C1DE33}"/>
              </a:ext>
            </a:extLst>
          </p:cNvPr>
          <p:cNvCxnSpPr/>
          <p:nvPr/>
        </p:nvCxnSpPr>
        <p:spPr>
          <a:xfrm flipV="1">
            <a:off x="4070792" y="1778228"/>
            <a:ext cx="0" cy="150741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Connettore diritto 142">
            <a:extLst>
              <a:ext uri="{FF2B5EF4-FFF2-40B4-BE49-F238E27FC236}">
                <a16:creationId xmlns:a16="http://schemas.microsoft.com/office/drawing/2014/main" id="{A897C6F0-F97C-4456-88F7-914E63BBB3A0}"/>
              </a:ext>
            </a:extLst>
          </p:cNvPr>
          <p:cNvCxnSpPr/>
          <p:nvPr/>
        </p:nvCxnSpPr>
        <p:spPr>
          <a:xfrm flipV="1">
            <a:off x="4288918" y="1655062"/>
            <a:ext cx="0" cy="150741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Connettore diritto 143">
            <a:extLst>
              <a:ext uri="{FF2B5EF4-FFF2-40B4-BE49-F238E27FC236}">
                <a16:creationId xmlns:a16="http://schemas.microsoft.com/office/drawing/2014/main" id="{732AF440-B9CB-46E8-9F5C-9030DFD50EA6}"/>
              </a:ext>
            </a:extLst>
          </p:cNvPr>
          <p:cNvCxnSpPr>
            <a:cxnSpLocks/>
          </p:cNvCxnSpPr>
          <p:nvPr/>
        </p:nvCxnSpPr>
        <p:spPr>
          <a:xfrm flipV="1">
            <a:off x="3705467" y="1572798"/>
            <a:ext cx="0" cy="1512465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Connettore diritto 144">
            <a:extLst>
              <a:ext uri="{FF2B5EF4-FFF2-40B4-BE49-F238E27FC236}">
                <a16:creationId xmlns:a16="http://schemas.microsoft.com/office/drawing/2014/main" id="{8A77557F-0D0B-40D7-9914-F9BF2527C106}"/>
              </a:ext>
            </a:extLst>
          </p:cNvPr>
          <p:cNvCxnSpPr>
            <a:cxnSpLocks/>
          </p:cNvCxnSpPr>
          <p:nvPr/>
        </p:nvCxnSpPr>
        <p:spPr>
          <a:xfrm flipV="1">
            <a:off x="2438465" y="1644644"/>
            <a:ext cx="0" cy="1579182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Connettore diritto 145">
            <a:extLst>
              <a:ext uri="{FF2B5EF4-FFF2-40B4-BE49-F238E27FC236}">
                <a16:creationId xmlns:a16="http://schemas.microsoft.com/office/drawing/2014/main" id="{1E9B7DA7-67AA-4713-B765-70746EC384BE}"/>
              </a:ext>
            </a:extLst>
          </p:cNvPr>
          <p:cNvCxnSpPr>
            <a:cxnSpLocks/>
          </p:cNvCxnSpPr>
          <p:nvPr/>
        </p:nvCxnSpPr>
        <p:spPr>
          <a:xfrm flipV="1">
            <a:off x="3017553" y="1747790"/>
            <a:ext cx="0" cy="1569392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Connettore diritto 146">
            <a:extLst>
              <a:ext uri="{FF2B5EF4-FFF2-40B4-BE49-F238E27FC236}">
                <a16:creationId xmlns:a16="http://schemas.microsoft.com/office/drawing/2014/main" id="{12CA8551-4707-4171-A78B-8983AAB7B09E}"/>
              </a:ext>
            </a:extLst>
          </p:cNvPr>
          <p:cNvCxnSpPr>
            <a:cxnSpLocks/>
          </p:cNvCxnSpPr>
          <p:nvPr/>
        </p:nvCxnSpPr>
        <p:spPr>
          <a:xfrm flipV="1">
            <a:off x="3217316" y="1612055"/>
            <a:ext cx="0" cy="1586587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Connettore diritto 147">
            <a:extLst>
              <a:ext uri="{FF2B5EF4-FFF2-40B4-BE49-F238E27FC236}">
                <a16:creationId xmlns:a16="http://schemas.microsoft.com/office/drawing/2014/main" id="{29BCCF3C-2C8F-4613-8AD4-C942520A55B0}"/>
              </a:ext>
            </a:extLst>
          </p:cNvPr>
          <p:cNvCxnSpPr>
            <a:cxnSpLocks/>
          </p:cNvCxnSpPr>
          <p:nvPr/>
        </p:nvCxnSpPr>
        <p:spPr>
          <a:xfrm flipV="1">
            <a:off x="2649358" y="1518926"/>
            <a:ext cx="0" cy="158106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Rettangolo 148">
            <a:extLst>
              <a:ext uri="{FF2B5EF4-FFF2-40B4-BE49-F238E27FC236}">
                <a16:creationId xmlns:a16="http://schemas.microsoft.com/office/drawing/2014/main" id="{01C31049-462D-4E61-B3F6-94BD3730EB92}"/>
              </a:ext>
            </a:extLst>
          </p:cNvPr>
          <p:cNvSpPr/>
          <p:nvPr/>
        </p:nvSpPr>
        <p:spPr>
          <a:xfrm>
            <a:off x="2512900" y="2969562"/>
            <a:ext cx="635719" cy="463640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  <a:scene3d>
            <a:camera prst="isometricOffAxis2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en-CA" sz="1800" dirty="0"/>
          </a:p>
        </p:txBody>
      </p:sp>
      <p:sp>
        <p:nvSpPr>
          <p:cNvPr id="150" name="Rettangolo 149">
            <a:extLst>
              <a:ext uri="{FF2B5EF4-FFF2-40B4-BE49-F238E27FC236}">
                <a16:creationId xmlns:a16="http://schemas.microsoft.com/office/drawing/2014/main" id="{BC07A501-D376-4616-8060-9ACC648ACE41}"/>
              </a:ext>
            </a:extLst>
          </p:cNvPr>
          <p:cNvSpPr/>
          <p:nvPr/>
        </p:nvSpPr>
        <p:spPr>
          <a:xfrm>
            <a:off x="2515934" y="1403406"/>
            <a:ext cx="635719" cy="463640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  <a:scene3d>
            <a:camera prst="isometricOffAxis2To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en-CA" sz="1800" dirty="0"/>
          </a:p>
        </p:txBody>
      </p:sp>
      <p:sp>
        <p:nvSpPr>
          <p:cNvPr id="205" name="Parentesi graffa aperta 204">
            <a:extLst>
              <a:ext uri="{FF2B5EF4-FFF2-40B4-BE49-F238E27FC236}">
                <a16:creationId xmlns:a16="http://schemas.microsoft.com/office/drawing/2014/main" id="{5BD3BF1E-F37D-49A9-A844-E584AB090747}"/>
              </a:ext>
            </a:extLst>
          </p:cNvPr>
          <p:cNvSpPr/>
          <p:nvPr/>
        </p:nvSpPr>
        <p:spPr>
          <a:xfrm rot="16200000">
            <a:off x="3862703" y="2599815"/>
            <a:ext cx="172702" cy="2952316"/>
          </a:xfrm>
          <a:prstGeom prst="leftBrace">
            <a:avLst>
              <a:gd name="adj1" fmla="val 118724"/>
              <a:gd name="adj2" fmla="val 50000"/>
            </a:avLst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buNone/>
            </a:pPr>
            <a:endParaRPr lang="en-CA" sz="1800">
              <a:solidFill>
                <a:srgbClr val="1CADE4"/>
              </a:solidFill>
            </a:endParaRPr>
          </a:p>
        </p:txBody>
      </p:sp>
      <p:sp>
        <p:nvSpPr>
          <p:cNvPr id="207" name="Parentesi graffa aperta 206">
            <a:extLst>
              <a:ext uri="{FF2B5EF4-FFF2-40B4-BE49-F238E27FC236}">
                <a16:creationId xmlns:a16="http://schemas.microsoft.com/office/drawing/2014/main" id="{BC6DBAF5-3429-4FFA-AE07-A716727BE4B3}"/>
              </a:ext>
            </a:extLst>
          </p:cNvPr>
          <p:cNvSpPr/>
          <p:nvPr/>
        </p:nvSpPr>
        <p:spPr>
          <a:xfrm rot="5400000">
            <a:off x="3304953" y="277419"/>
            <a:ext cx="201758" cy="1931068"/>
          </a:xfrm>
          <a:prstGeom prst="leftBrace">
            <a:avLst>
              <a:gd name="adj1" fmla="val 108076"/>
              <a:gd name="adj2" fmla="val 50000"/>
            </a:avLst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buNone/>
            </a:pPr>
            <a:endParaRPr lang="en-CA" sz="1800">
              <a:solidFill>
                <a:srgbClr val="1CADE4"/>
              </a:solidFill>
            </a:endParaRPr>
          </a:p>
        </p:txBody>
      </p:sp>
      <p:sp>
        <p:nvSpPr>
          <p:cNvPr id="208" name="CasellaDiTesto 207">
            <a:extLst>
              <a:ext uri="{FF2B5EF4-FFF2-40B4-BE49-F238E27FC236}">
                <a16:creationId xmlns:a16="http://schemas.microsoft.com/office/drawing/2014/main" id="{30C950D1-96AB-4F2A-B6BF-012F753F3A10}"/>
              </a:ext>
            </a:extLst>
          </p:cNvPr>
          <p:cNvSpPr txBox="1"/>
          <p:nvPr/>
        </p:nvSpPr>
        <p:spPr>
          <a:xfrm>
            <a:off x="2621706" y="841015"/>
            <a:ext cx="152496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it-IT" sz="1350" b="1" dirty="0" err="1">
                <a:latin typeface="+mj-lt"/>
              </a:rPr>
              <a:t>Concentrated</a:t>
            </a:r>
            <a:endParaRPr lang="en-CA" sz="1350" b="1" dirty="0">
              <a:latin typeface="+mj-lt"/>
            </a:endParaRPr>
          </a:p>
        </p:txBody>
      </p:sp>
      <p:sp>
        <p:nvSpPr>
          <p:cNvPr id="209" name="CasellaDiTesto 208">
            <a:extLst>
              <a:ext uri="{FF2B5EF4-FFF2-40B4-BE49-F238E27FC236}">
                <a16:creationId xmlns:a16="http://schemas.microsoft.com/office/drawing/2014/main" id="{EDFAABF9-772B-4769-A4E5-BDC39E9F7972}"/>
              </a:ext>
            </a:extLst>
          </p:cNvPr>
          <p:cNvSpPr txBox="1"/>
          <p:nvPr/>
        </p:nvSpPr>
        <p:spPr>
          <a:xfrm>
            <a:off x="4190947" y="831374"/>
            <a:ext cx="152496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it-IT" sz="1350" b="1" dirty="0">
                <a:latin typeface="+mj-lt"/>
              </a:rPr>
              <a:t>Distributed</a:t>
            </a:r>
            <a:endParaRPr lang="en-CA" sz="1350" b="1" dirty="0">
              <a:latin typeface="+mj-lt"/>
            </a:endParaRPr>
          </a:p>
        </p:txBody>
      </p:sp>
      <p:sp>
        <p:nvSpPr>
          <p:cNvPr id="210" name="CasellaDiTesto 209">
            <a:extLst>
              <a:ext uri="{FF2B5EF4-FFF2-40B4-BE49-F238E27FC236}">
                <a16:creationId xmlns:a16="http://schemas.microsoft.com/office/drawing/2014/main" id="{E01D634A-8903-4F37-8C84-0033DC622D31}"/>
              </a:ext>
            </a:extLst>
          </p:cNvPr>
          <p:cNvSpPr txBox="1"/>
          <p:nvPr/>
        </p:nvSpPr>
        <p:spPr>
          <a:xfrm>
            <a:off x="2621706" y="4171282"/>
            <a:ext cx="260377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it-IT" sz="1350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1D </a:t>
            </a:r>
            <a:r>
              <a:rPr lang="it-IT" sz="1350" b="1" dirty="0" err="1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elements</a:t>
            </a:r>
            <a:endParaRPr lang="en-CA" sz="1350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14" name="CasellaDiTesto 213">
            <a:extLst>
              <a:ext uri="{FF2B5EF4-FFF2-40B4-BE49-F238E27FC236}">
                <a16:creationId xmlns:a16="http://schemas.microsoft.com/office/drawing/2014/main" id="{B378A743-B6E5-4AF9-B5DB-10DEE0318001}"/>
              </a:ext>
            </a:extLst>
          </p:cNvPr>
          <p:cNvSpPr txBox="1"/>
          <p:nvPr/>
        </p:nvSpPr>
        <p:spPr>
          <a:xfrm>
            <a:off x="2354626" y="3371154"/>
            <a:ext cx="103539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050" b="1" dirty="0">
                <a:latin typeface="+mj-lt"/>
              </a:rPr>
              <a:t>Plastic</a:t>
            </a:r>
          </a:p>
          <a:p>
            <a:pPr algn="ctr"/>
            <a:r>
              <a:rPr lang="it-IT" sz="1050" b="1" dirty="0" err="1">
                <a:latin typeface="+mj-lt"/>
              </a:rPr>
              <a:t>hinge</a:t>
            </a:r>
            <a:endParaRPr lang="it-IT" sz="1050" b="1" dirty="0">
              <a:latin typeface="+mj-lt"/>
            </a:endParaRPr>
          </a:p>
          <a:p>
            <a:pPr algn="ctr"/>
            <a:r>
              <a:rPr lang="it-IT" sz="1050" b="1" dirty="0">
                <a:latin typeface="+mj-lt"/>
              </a:rPr>
              <a:t>Zero </a:t>
            </a:r>
            <a:r>
              <a:rPr lang="it-IT" sz="1050" b="1" dirty="0" err="1">
                <a:latin typeface="+mj-lt"/>
              </a:rPr>
              <a:t>length</a:t>
            </a:r>
            <a:endParaRPr lang="en-CA" sz="1050" b="1" dirty="0">
              <a:latin typeface="+mj-lt"/>
            </a:endParaRPr>
          </a:p>
        </p:txBody>
      </p:sp>
      <p:sp>
        <p:nvSpPr>
          <p:cNvPr id="215" name="CasellaDiTesto 214">
            <a:extLst>
              <a:ext uri="{FF2B5EF4-FFF2-40B4-BE49-F238E27FC236}">
                <a16:creationId xmlns:a16="http://schemas.microsoft.com/office/drawing/2014/main" id="{99B2A8E4-4B36-422A-94B4-0CFCB9CDBFBF}"/>
              </a:ext>
            </a:extLst>
          </p:cNvPr>
          <p:cNvSpPr txBox="1"/>
          <p:nvPr/>
        </p:nvSpPr>
        <p:spPr>
          <a:xfrm>
            <a:off x="3422633" y="3368191"/>
            <a:ext cx="1144865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050" b="1" dirty="0">
                <a:latin typeface="+mj-lt"/>
              </a:rPr>
              <a:t>Plastic</a:t>
            </a:r>
          </a:p>
          <a:p>
            <a:pPr algn="ctr"/>
            <a:r>
              <a:rPr lang="it-IT" sz="1050" b="1" dirty="0" err="1">
                <a:latin typeface="+mj-lt"/>
              </a:rPr>
              <a:t>hinge</a:t>
            </a:r>
            <a:endParaRPr lang="it-IT" sz="1050" b="1" dirty="0">
              <a:latin typeface="+mj-lt"/>
            </a:endParaRPr>
          </a:p>
          <a:p>
            <a:pPr algn="ctr"/>
            <a:r>
              <a:rPr lang="it-IT" sz="1050" b="1" dirty="0">
                <a:latin typeface="+mj-lt"/>
              </a:rPr>
              <a:t>Finite </a:t>
            </a:r>
            <a:r>
              <a:rPr lang="it-IT" sz="1050" b="1" dirty="0" err="1">
                <a:latin typeface="+mj-lt"/>
              </a:rPr>
              <a:t>length</a:t>
            </a:r>
            <a:endParaRPr lang="en-CA" sz="1050" b="1" dirty="0">
              <a:latin typeface="+mj-lt"/>
            </a:endParaRPr>
          </a:p>
        </p:txBody>
      </p:sp>
      <p:sp>
        <p:nvSpPr>
          <p:cNvPr id="216" name="Parentesi graffa aperta 215">
            <a:extLst>
              <a:ext uri="{FF2B5EF4-FFF2-40B4-BE49-F238E27FC236}">
                <a16:creationId xmlns:a16="http://schemas.microsoft.com/office/drawing/2014/main" id="{48E52C08-C243-4FAB-B09A-844984FDFF5A}"/>
              </a:ext>
            </a:extLst>
          </p:cNvPr>
          <p:cNvSpPr/>
          <p:nvPr/>
        </p:nvSpPr>
        <p:spPr>
          <a:xfrm rot="5400000">
            <a:off x="4867825" y="784824"/>
            <a:ext cx="201760" cy="913014"/>
          </a:xfrm>
          <a:prstGeom prst="leftBrace">
            <a:avLst>
              <a:gd name="adj1" fmla="val 71328"/>
              <a:gd name="adj2" fmla="val 50000"/>
            </a:avLst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buNone/>
            </a:pPr>
            <a:endParaRPr lang="en-CA" sz="1800">
              <a:solidFill>
                <a:srgbClr val="1CADE4"/>
              </a:solidFill>
            </a:endParaRPr>
          </a:p>
        </p:txBody>
      </p:sp>
      <p:sp>
        <p:nvSpPr>
          <p:cNvPr id="217" name="CasellaDiTesto 216">
            <a:extLst>
              <a:ext uri="{FF2B5EF4-FFF2-40B4-BE49-F238E27FC236}">
                <a16:creationId xmlns:a16="http://schemas.microsoft.com/office/drawing/2014/main" id="{2570EDF1-2779-439D-A0D8-12E899B95696}"/>
              </a:ext>
            </a:extLst>
          </p:cNvPr>
          <p:cNvSpPr txBox="1"/>
          <p:nvPr/>
        </p:nvSpPr>
        <p:spPr>
          <a:xfrm>
            <a:off x="4445084" y="3469166"/>
            <a:ext cx="1084745" cy="2333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50"/>
              </a:lnSpc>
            </a:pPr>
            <a:r>
              <a:rPr lang="it-IT" sz="1050" b="1" dirty="0" err="1">
                <a:latin typeface="+mj-lt"/>
              </a:rPr>
              <a:t>Fiber</a:t>
            </a:r>
            <a:r>
              <a:rPr lang="it-IT" sz="1050" b="1" dirty="0">
                <a:latin typeface="+mj-lt"/>
              </a:rPr>
              <a:t> </a:t>
            </a:r>
            <a:r>
              <a:rPr lang="it-IT" sz="1050" b="1" dirty="0" err="1">
                <a:latin typeface="+mj-lt"/>
              </a:rPr>
              <a:t>section</a:t>
            </a:r>
            <a:endParaRPr lang="en-CA" sz="1050" b="1" dirty="0">
              <a:latin typeface="+mj-lt"/>
            </a:endParaRPr>
          </a:p>
        </p:txBody>
      </p:sp>
      <p:sp>
        <p:nvSpPr>
          <p:cNvPr id="221" name="Rettangolo 9">
            <a:extLst>
              <a:ext uri="{FF2B5EF4-FFF2-40B4-BE49-F238E27FC236}">
                <a16:creationId xmlns:a16="http://schemas.microsoft.com/office/drawing/2014/main" id="{61951CB6-3D76-4769-8673-44446550C61B}"/>
              </a:ext>
            </a:extLst>
          </p:cNvPr>
          <p:cNvSpPr/>
          <p:nvPr/>
        </p:nvSpPr>
        <p:spPr>
          <a:xfrm>
            <a:off x="7334250" y="4165592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222" name="Triangolo isoscele 12">
            <a:extLst>
              <a:ext uri="{FF2B5EF4-FFF2-40B4-BE49-F238E27FC236}">
                <a16:creationId xmlns:a16="http://schemas.microsoft.com/office/drawing/2014/main" id="{FCC13E6A-3FA6-49E6-BC4F-0DE14BFBF186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223" name="Rettangolo 15">
            <a:extLst>
              <a:ext uri="{FF2B5EF4-FFF2-40B4-BE49-F238E27FC236}">
                <a16:creationId xmlns:a16="http://schemas.microsoft.com/office/drawing/2014/main" id="{C6564316-6D99-484F-8632-5F128C7CCB8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Plasticity</a:t>
            </a:r>
          </a:p>
        </p:txBody>
      </p:sp>
    </p:spTree>
    <p:extLst>
      <p:ext uri="{BB962C8B-B14F-4D97-AF65-F5344CB8AC3E}">
        <p14:creationId xmlns:p14="http://schemas.microsoft.com/office/powerpoint/2010/main" val="4266298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592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Plasticity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/>
              <a:t>Distributed </a:t>
            </a:r>
            <a:r>
              <a:rPr lang="it-IT" dirty="0" err="1"/>
              <a:t>plasticity</a:t>
            </a:r>
            <a:r>
              <a:rPr lang="it-IT" dirty="0"/>
              <a:t> </a:t>
            </a:r>
            <a:r>
              <a:rPr lang="it-IT" dirty="0" err="1"/>
              <a:t>approach</a:t>
            </a:r>
            <a:endParaRPr lang="en-GB" b="0" i="1" dirty="0"/>
          </a:p>
        </p:txBody>
      </p:sp>
      <p:sp>
        <p:nvSpPr>
          <p:cNvPr id="43" name="Rectangle 4">
            <a:extLst>
              <a:ext uri="{FF2B5EF4-FFF2-40B4-BE49-F238E27FC236}">
                <a16:creationId xmlns:a16="http://schemas.microsoft.com/office/drawing/2014/main" id="{63D8706F-948A-4C0E-8B3B-9989A76875CC}"/>
              </a:ext>
            </a:extLst>
          </p:cNvPr>
          <p:cNvSpPr txBox="1">
            <a:spLocks noChangeArrowheads="1"/>
          </p:cNvSpPr>
          <p:nvPr/>
        </p:nvSpPr>
        <p:spPr>
          <a:xfrm>
            <a:off x="293031" y="608087"/>
            <a:ext cx="7074247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defRPr>
                <a:latin typeface="+mj-l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it-IT" dirty="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  <a:sym typeface="News Cycle"/>
              </a:rPr>
              <a:t>Distributed </a:t>
            </a:r>
            <a:r>
              <a:rPr lang="it-IT" dirty="0" err="1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  <a:sym typeface="News Cycle"/>
              </a:rPr>
              <a:t>plasticity</a:t>
            </a:r>
            <a:r>
              <a:rPr lang="it-IT" dirty="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  <a:sym typeface="News Cycle"/>
              </a:rPr>
              <a:t> can be </a:t>
            </a:r>
            <a:r>
              <a:rPr lang="it-IT" dirty="0" err="1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  <a:sym typeface="News Cycle"/>
              </a:rPr>
              <a:t>modelled</a:t>
            </a:r>
            <a:r>
              <a:rPr lang="it-IT" dirty="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  <a:sym typeface="News Cycle"/>
              </a:rPr>
              <a:t> </a:t>
            </a:r>
            <a:r>
              <a:rPr lang="it-IT" dirty="0" err="1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  <a:sym typeface="News Cycle"/>
              </a:rPr>
              <a:t>though</a:t>
            </a:r>
            <a:r>
              <a:rPr lang="it-IT" dirty="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  <a:sym typeface="News Cycle"/>
              </a:rPr>
              <a:t> </a:t>
            </a:r>
            <a:r>
              <a:rPr lang="it-IT" b="1" dirty="0" err="1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  <a:sym typeface="News Cycle"/>
              </a:rPr>
              <a:t>fiber</a:t>
            </a:r>
            <a:r>
              <a:rPr lang="it-IT" b="1" dirty="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  <a:sym typeface="News Cycle"/>
              </a:rPr>
              <a:t> </a:t>
            </a:r>
            <a:r>
              <a:rPr lang="it-IT" b="1" dirty="0" err="1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  <a:sym typeface="News Cycle"/>
              </a:rPr>
              <a:t>sections</a:t>
            </a:r>
            <a:r>
              <a:rPr lang="it-IT" dirty="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  <a:sym typeface="News Cycle"/>
              </a:rPr>
              <a:t>. In a </a:t>
            </a:r>
            <a:r>
              <a:rPr lang="it-IT" dirty="0" err="1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  <a:sym typeface="News Cycle"/>
              </a:rPr>
              <a:t>fiber</a:t>
            </a:r>
            <a:r>
              <a:rPr lang="it-IT" dirty="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  <a:sym typeface="News Cycle"/>
              </a:rPr>
              <a:t> model, the </a:t>
            </a:r>
            <a:r>
              <a:rPr lang="it-IT" dirty="0" err="1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  <a:sym typeface="News Cycle"/>
              </a:rPr>
              <a:t>section</a:t>
            </a:r>
            <a:r>
              <a:rPr lang="it-IT" dirty="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  <a:sym typeface="News Cycle"/>
              </a:rPr>
              <a:t> and </a:t>
            </a:r>
            <a:r>
              <a:rPr lang="it-IT" dirty="0" err="1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  <a:sym typeface="News Cycle"/>
              </a:rPr>
              <a:t>all</a:t>
            </a:r>
            <a:r>
              <a:rPr lang="it-IT" dirty="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  <a:sym typeface="News Cycle"/>
              </a:rPr>
              <a:t> of </a:t>
            </a:r>
            <a:r>
              <a:rPr lang="it-IT" dirty="0" err="1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  <a:sym typeface="News Cycle"/>
              </a:rPr>
              <a:t>its</a:t>
            </a:r>
            <a:r>
              <a:rPr lang="it-IT" dirty="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  <a:sym typeface="News Cycle"/>
              </a:rPr>
              <a:t> </a:t>
            </a:r>
            <a:r>
              <a:rPr lang="it-IT" dirty="0" err="1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  <a:sym typeface="News Cycle"/>
              </a:rPr>
              <a:t>components</a:t>
            </a:r>
            <a:r>
              <a:rPr lang="it-IT" dirty="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  <a:sym typeface="News Cycle"/>
              </a:rPr>
              <a:t> are </a:t>
            </a:r>
            <a:r>
              <a:rPr lang="it-IT" dirty="0" err="1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  <a:sym typeface="News Cycle"/>
              </a:rPr>
              <a:t>discretizes</a:t>
            </a:r>
            <a:r>
              <a:rPr lang="it-IT" dirty="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  <a:sym typeface="News Cycle"/>
              </a:rPr>
              <a:t> in finite parts (</a:t>
            </a:r>
            <a:r>
              <a:rPr lang="it-IT" dirty="0" err="1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  <a:sym typeface="News Cycle"/>
              </a:rPr>
              <a:t>fibers</a:t>
            </a:r>
            <a:r>
              <a:rPr lang="it-IT" dirty="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  <a:sym typeface="News Cycle"/>
              </a:rPr>
              <a:t>) and </a:t>
            </a:r>
            <a:r>
              <a:rPr lang="it-IT" dirty="0" err="1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  <a:sym typeface="News Cycle"/>
              </a:rPr>
              <a:t>at</a:t>
            </a:r>
            <a:r>
              <a:rPr lang="it-IT" dirty="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  <a:sym typeface="News Cycle"/>
              </a:rPr>
              <a:t> </a:t>
            </a:r>
            <a:r>
              <a:rPr lang="it-IT" dirty="0" err="1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  <a:sym typeface="News Cycle"/>
              </a:rPr>
              <a:t>each</a:t>
            </a:r>
            <a:r>
              <a:rPr lang="it-IT" dirty="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  <a:sym typeface="News Cycle"/>
              </a:rPr>
              <a:t> </a:t>
            </a:r>
            <a:r>
              <a:rPr lang="it-IT" dirty="0" err="1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  <a:sym typeface="News Cycle"/>
              </a:rPr>
              <a:t>fiber</a:t>
            </a:r>
            <a:r>
              <a:rPr lang="it-IT" dirty="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  <a:sym typeface="News Cycle"/>
              </a:rPr>
              <a:t> </a:t>
            </a:r>
            <a:r>
              <a:rPr lang="it-IT" dirty="0" err="1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  <a:sym typeface="News Cycle"/>
              </a:rPr>
              <a:t>you</a:t>
            </a:r>
            <a:r>
              <a:rPr lang="it-IT" dirty="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  <a:sym typeface="News Cycle"/>
              </a:rPr>
              <a:t> can associate a </a:t>
            </a:r>
            <a:r>
              <a:rPr lang="it-IT" dirty="0" err="1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  <a:sym typeface="News Cycle"/>
              </a:rPr>
              <a:t>generic</a:t>
            </a:r>
            <a:r>
              <a:rPr lang="it-IT" dirty="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  <a:sym typeface="News Cycle"/>
              </a:rPr>
              <a:t> </a:t>
            </a:r>
            <a:r>
              <a:rPr lang="it-IT" dirty="0" err="1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  <a:sym typeface="News Cycle"/>
              </a:rPr>
              <a:t>uniaxial</a:t>
            </a:r>
            <a:r>
              <a:rPr lang="it-IT" dirty="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  <a:sym typeface="News Cycle"/>
              </a:rPr>
              <a:t> </a:t>
            </a:r>
            <a:r>
              <a:rPr lang="it-IT" dirty="0" err="1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  <a:sym typeface="News Cycle"/>
              </a:rPr>
              <a:t>constitutive</a:t>
            </a:r>
            <a:r>
              <a:rPr lang="it-IT" dirty="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  <a:sym typeface="News Cycle"/>
              </a:rPr>
              <a:t> </a:t>
            </a:r>
            <a:r>
              <a:rPr lang="it-IT" dirty="0" err="1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  <a:sym typeface="News Cycle"/>
              </a:rPr>
              <a:t>behaviour</a:t>
            </a:r>
            <a:r>
              <a:rPr lang="it-IT" dirty="0">
                <a:solidFill>
                  <a:schemeClr val="tx1"/>
                </a:solidFill>
                <a:ea typeface="Open Sans" panose="020B0606030504020204" pitchFamily="34" charset="0"/>
                <a:cs typeface="Open Sans" panose="020B0606030504020204" pitchFamily="34" charset="0"/>
                <a:sym typeface="News Cycle"/>
              </a:rPr>
              <a:t>.</a:t>
            </a:r>
          </a:p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endParaRPr lang="it-IT" dirty="0">
              <a:solidFill>
                <a:schemeClr val="tx1"/>
              </a:solidFill>
              <a:ea typeface="Open Sans" panose="020B0606030504020204" pitchFamily="34" charset="0"/>
              <a:cs typeface="Open Sans" panose="020B0606030504020204" pitchFamily="34" charset="0"/>
              <a:sym typeface="News Cycle"/>
            </a:endParaRPr>
          </a:p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endParaRPr lang="it-IT" dirty="0">
              <a:solidFill>
                <a:schemeClr val="tx1"/>
              </a:solidFill>
              <a:ea typeface="Open Sans" panose="020B0606030504020204" pitchFamily="34" charset="0"/>
              <a:cs typeface="Open Sans" panose="020B0606030504020204" pitchFamily="34" charset="0"/>
              <a:sym typeface="News Cycle"/>
            </a:endParaRPr>
          </a:p>
          <a:p>
            <a:pPr>
              <a:spcBef>
                <a:spcPts val="1800"/>
              </a:spcBef>
            </a:pPr>
            <a:endParaRPr lang="it-IT" dirty="0">
              <a:solidFill>
                <a:schemeClr val="tx1"/>
              </a:solidFill>
              <a:ea typeface="Open Sans" panose="020B0606030504020204" pitchFamily="34" charset="0"/>
              <a:cs typeface="Open Sans" panose="020B0606030504020204" pitchFamily="34" charset="0"/>
              <a:sym typeface="News Cycle"/>
            </a:endParaRPr>
          </a:p>
          <a:p>
            <a:pPr>
              <a:spcBef>
                <a:spcPts val="1800"/>
              </a:spcBef>
            </a:pPr>
            <a:endParaRPr lang="it-IT" dirty="0">
              <a:solidFill>
                <a:schemeClr val="tx1"/>
              </a:solidFill>
              <a:ea typeface="Open Sans" panose="020B0606030504020204" pitchFamily="34" charset="0"/>
              <a:cs typeface="Open Sans" panose="020B0606030504020204" pitchFamily="34" charset="0"/>
              <a:sym typeface="News Cycle"/>
            </a:endParaRPr>
          </a:p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it-IT" dirty="0"/>
              <a:t>The </a:t>
            </a:r>
            <a:r>
              <a:rPr lang="it-IT" dirty="0" err="1"/>
              <a:t>section</a:t>
            </a:r>
            <a:r>
              <a:rPr lang="it-IT" dirty="0"/>
              <a:t> </a:t>
            </a:r>
            <a:r>
              <a:rPr lang="it-IT" dirty="0" err="1"/>
              <a:t>response</a:t>
            </a:r>
            <a:r>
              <a:rPr lang="it-IT" dirty="0"/>
              <a:t> </a:t>
            </a:r>
            <a:r>
              <a:rPr lang="it-IT" dirty="0" err="1"/>
              <a:t>will</a:t>
            </a:r>
            <a:r>
              <a:rPr lang="it-IT" dirty="0"/>
              <a:t> be the </a:t>
            </a:r>
            <a:r>
              <a:rPr lang="it-IT" b="1" dirty="0" err="1"/>
              <a:t>numerical</a:t>
            </a:r>
            <a:r>
              <a:rPr lang="it-IT" b="1" dirty="0"/>
              <a:t> </a:t>
            </a:r>
            <a:r>
              <a:rPr lang="it-IT" b="1" dirty="0" err="1"/>
              <a:t>integration</a:t>
            </a:r>
            <a:r>
              <a:rPr lang="it-IT" b="1" dirty="0"/>
              <a:t> of the </a:t>
            </a:r>
            <a:r>
              <a:rPr lang="it-IT" b="1" dirty="0" err="1"/>
              <a:t>contribution</a:t>
            </a:r>
            <a:r>
              <a:rPr lang="it-IT" b="1" dirty="0"/>
              <a:t> of </a:t>
            </a:r>
            <a:r>
              <a:rPr lang="it-IT" b="1" dirty="0" err="1"/>
              <a:t>each</a:t>
            </a:r>
            <a:r>
              <a:rPr lang="it-IT" b="1" dirty="0"/>
              <a:t> single </a:t>
            </a:r>
            <a:r>
              <a:rPr lang="it-IT" b="1" dirty="0" err="1"/>
              <a:t>fiber</a:t>
            </a:r>
            <a:r>
              <a:rPr lang="it-IT" b="1" dirty="0"/>
              <a:t> </a:t>
            </a:r>
            <a:r>
              <a:rPr lang="it-IT" dirty="0"/>
              <a:t>to </a:t>
            </a:r>
            <a:r>
              <a:rPr lang="it-IT" dirty="0" err="1"/>
              <a:t>obtain</a:t>
            </a:r>
            <a:r>
              <a:rPr lang="it-IT" dirty="0"/>
              <a:t> stress and moment-curvature </a:t>
            </a:r>
            <a:r>
              <a:rPr lang="it-IT" dirty="0" err="1"/>
              <a:t>coupled</a:t>
            </a:r>
            <a:r>
              <a:rPr lang="it-IT" dirty="0"/>
              <a:t> with the </a:t>
            </a:r>
            <a:r>
              <a:rPr lang="it-IT" dirty="0" err="1"/>
              <a:t>applied</a:t>
            </a:r>
            <a:r>
              <a:rPr lang="it-IT" dirty="0"/>
              <a:t> </a:t>
            </a:r>
            <a:r>
              <a:rPr lang="it-IT" dirty="0" err="1"/>
              <a:t>axial</a:t>
            </a:r>
            <a:r>
              <a:rPr lang="it-IT" dirty="0"/>
              <a:t> force. </a:t>
            </a:r>
          </a:p>
          <a:p>
            <a:pPr marL="285750" indent="-28575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it-IT" dirty="0"/>
              <a:t>Single </a:t>
            </a:r>
            <a:r>
              <a:rPr lang="it-IT" b="1" dirty="0" err="1"/>
              <a:t>section</a:t>
            </a:r>
            <a:r>
              <a:rPr lang="it-IT" b="1" dirty="0"/>
              <a:t> </a:t>
            </a:r>
            <a:r>
              <a:rPr lang="it-IT" b="1" dirty="0" err="1"/>
              <a:t>parameters</a:t>
            </a:r>
            <a:r>
              <a:rPr lang="it-IT" b="1" dirty="0"/>
              <a:t> are </a:t>
            </a:r>
            <a:r>
              <a:rPr lang="it-IT" b="1" dirty="0" err="1"/>
              <a:t>integrated</a:t>
            </a:r>
            <a:r>
              <a:rPr lang="it-IT" b="1" dirty="0"/>
              <a:t> in the gauss points </a:t>
            </a:r>
            <a:r>
              <a:rPr lang="it-IT" dirty="0" err="1"/>
              <a:t>using</a:t>
            </a:r>
            <a:r>
              <a:rPr lang="it-IT" dirty="0"/>
              <a:t> </a:t>
            </a:r>
            <a:r>
              <a:rPr lang="it-IT" dirty="0" err="1"/>
              <a:t>displacement</a:t>
            </a:r>
            <a:r>
              <a:rPr lang="it-IT" dirty="0"/>
              <a:t> or force </a:t>
            </a:r>
            <a:r>
              <a:rPr lang="it-IT" dirty="0" err="1"/>
              <a:t>based</a:t>
            </a:r>
            <a:r>
              <a:rPr lang="it-IT" dirty="0"/>
              <a:t> </a:t>
            </a:r>
            <a:r>
              <a:rPr lang="it-IT" dirty="0" err="1"/>
              <a:t>elements</a:t>
            </a:r>
            <a:r>
              <a:rPr lang="it-IT" dirty="0"/>
              <a:t>.</a:t>
            </a:r>
          </a:p>
          <a:p>
            <a:endParaRPr lang="it-IT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22D3074-01E4-43BC-B658-C381F442E0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735" y="1692559"/>
            <a:ext cx="1275567" cy="80030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F37EC12-631A-4366-9F53-E2AB4393DE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4966" y="1431630"/>
            <a:ext cx="1619621" cy="92377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979218E-29BD-4DA7-B724-5B2F46D4FB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4931" y="1864323"/>
            <a:ext cx="1639458" cy="92377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512FB92-2DC9-4F70-BA24-885208794C9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20809" y="1497062"/>
            <a:ext cx="2687173" cy="1567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575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592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Plasticity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5846688" cy="262691"/>
          </a:xfrm>
        </p:spPr>
        <p:txBody>
          <a:bodyPr/>
          <a:lstStyle/>
          <a:p>
            <a:r>
              <a:rPr lang="it-IT" dirty="0" err="1"/>
              <a:t>Lumped</a:t>
            </a:r>
            <a:r>
              <a:rPr lang="it-IT" dirty="0"/>
              <a:t> </a:t>
            </a:r>
            <a:r>
              <a:rPr lang="it-IT" dirty="0" err="1"/>
              <a:t>plasticity</a:t>
            </a:r>
            <a:r>
              <a:rPr lang="it-IT" dirty="0"/>
              <a:t> </a:t>
            </a:r>
            <a:r>
              <a:rPr lang="it-IT" dirty="0" err="1"/>
              <a:t>approach</a:t>
            </a:r>
            <a:endParaRPr lang="en-GB" b="0" i="1" dirty="0"/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D12B2945-B8EE-4383-93E5-F460530C5641}"/>
              </a:ext>
            </a:extLst>
          </p:cNvPr>
          <p:cNvSpPr txBox="1">
            <a:spLocks noChangeArrowheads="1"/>
          </p:cNvSpPr>
          <p:nvPr/>
        </p:nvSpPr>
        <p:spPr>
          <a:xfrm>
            <a:off x="271671" y="595968"/>
            <a:ext cx="8039131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>
                <a:latin typeface="+mj-l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b="1" dirty="0"/>
              <a:t>Plastic </a:t>
            </a:r>
            <a:r>
              <a:rPr lang="it-IT" b="1" dirty="0" err="1"/>
              <a:t>hinges</a:t>
            </a:r>
            <a:r>
              <a:rPr lang="it-IT" b="1" dirty="0"/>
              <a:t> </a:t>
            </a:r>
            <a:r>
              <a:rPr lang="it-IT" dirty="0" err="1"/>
              <a:t>usually</a:t>
            </a:r>
            <a:r>
              <a:rPr lang="it-IT" dirty="0"/>
              <a:t> </a:t>
            </a:r>
            <a:r>
              <a:rPr lang="it-IT" dirty="0" err="1"/>
              <a:t>creates</a:t>
            </a:r>
            <a:r>
              <a:rPr lang="it-IT" dirty="0"/>
              <a:t> </a:t>
            </a:r>
            <a:r>
              <a:rPr lang="it-IT" dirty="0" err="1"/>
              <a:t>at</a:t>
            </a:r>
            <a:r>
              <a:rPr lang="it-IT" dirty="0"/>
              <a:t> the </a:t>
            </a:r>
            <a:r>
              <a:rPr lang="it-IT" dirty="0" err="1"/>
              <a:t>extremities</a:t>
            </a:r>
            <a:r>
              <a:rPr lang="it-IT" dirty="0"/>
              <a:t> of </a:t>
            </a:r>
            <a:r>
              <a:rPr lang="it-IT" dirty="0" err="1"/>
              <a:t>structural</a:t>
            </a:r>
            <a:r>
              <a:rPr lang="it-IT" dirty="0"/>
              <a:t> </a:t>
            </a:r>
            <a:r>
              <a:rPr lang="it-IT" dirty="0" err="1"/>
              <a:t>elements</a:t>
            </a:r>
            <a:r>
              <a:rPr lang="it-IT" dirty="0"/>
              <a:t> and </a:t>
            </a:r>
            <a:r>
              <a:rPr lang="it-IT" dirty="0" err="1"/>
              <a:t>eventually</a:t>
            </a:r>
            <a:r>
              <a:rPr lang="it-IT" dirty="0"/>
              <a:t> </a:t>
            </a:r>
            <a:r>
              <a:rPr lang="it-IT" dirty="0" err="1"/>
              <a:t>close</a:t>
            </a:r>
            <a:r>
              <a:rPr lang="it-IT" dirty="0"/>
              <a:t> to the </a:t>
            </a:r>
            <a:r>
              <a:rPr lang="it-IT" dirty="0" err="1"/>
              <a:t>beam</a:t>
            </a:r>
            <a:r>
              <a:rPr lang="it-IT" dirty="0"/>
              <a:t> </a:t>
            </a:r>
            <a:r>
              <a:rPr lang="it-IT" dirty="0" err="1"/>
              <a:t>midspan</a:t>
            </a:r>
            <a:r>
              <a:rPr lang="it-IT" dirty="0"/>
              <a:t>. In </a:t>
            </a:r>
            <a:r>
              <a:rPr lang="it-IT" dirty="0" err="1"/>
              <a:t>these</a:t>
            </a:r>
            <a:r>
              <a:rPr lang="it-IT" dirty="0"/>
              <a:t> locations, </a:t>
            </a:r>
            <a:r>
              <a:rPr lang="it-IT" dirty="0" err="1"/>
              <a:t>specific</a:t>
            </a:r>
            <a:r>
              <a:rPr lang="it-IT" dirty="0"/>
              <a:t> </a:t>
            </a:r>
            <a:r>
              <a:rPr lang="it-IT" dirty="0" err="1"/>
              <a:t>elements</a:t>
            </a:r>
            <a:r>
              <a:rPr lang="it-IT" dirty="0"/>
              <a:t> can be </a:t>
            </a:r>
            <a:r>
              <a:rPr lang="it-IT" dirty="0" err="1"/>
              <a:t>defined</a:t>
            </a:r>
            <a:r>
              <a:rPr lang="it-IT" dirty="0"/>
              <a:t> </a:t>
            </a:r>
            <a:r>
              <a:rPr lang="it-IT" dirty="0" err="1"/>
              <a:t>while</a:t>
            </a:r>
            <a:r>
              <a:rPr lang="it-IT" dirty="0"/>
              <a:t> the </a:t>
            </a:r>
            <a:r>
              <a:rPr lang="it-IT" dirty="0" err="1"/>
              <a:t>rest</a:t>
            </a:r>
            <a:r>
              <a:rPr lang="it-IT" dirty="0"/>
              <a:t> of the </a:t>
            </a:r>
            <a:r>
              <a:rPr lang="it-IT" dirty="0" err="1"/>
              <a:t>element</a:t>
            </a:r>
            <a:r>
              <a:rPr lang="it-IT" dirty="0"/>
              <a:t> </a:t>
            </a:r>
            <a:r>
              <a:rPr lang="it-IT" dirty="0" err="1"/>
              <a:t>is</a:t>
            </a:r>
            <a:r>
              <a:rPr lang="it-IT" dirty="0"/>
              <a:t> </a:t>
            </a:r>
            <a:r>
              <a:rPr lang="it-IT" dirty="0" err="1"/>
              <a:t>kept</a:t>
            </a:r>
            <a:r>
              <a:rPr lang="it-IT" dirty="0"/>
              <a:t> </a:t>
            </a:r>
            <a:r>
              <a:rPr lang="it-IT" dirty="0" err="1"/>
              <a:t>elastic</a:t>
            </a:r>
            <a:r>
              <a:rPr lang="it-IT" dirty="0"/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err="1"/>
              <a:t>These</a:t>
            </a:r>
            <a:r>
              <a:rPr lang="it-IT" dirty="0"/>
              <a:t> </a:t>
            </a:r>
            <a:r>
              <a:rPr lang="it-IT" dirty="0" err="1"/>
              <a:t>specific</a:t>
            </a:r>
            <a:r>
              <a:rPr lang="it-IT" dirty="0"/>
              <a:t> </a:t>
            </a:r>
            <a:r>
              <a:rPr lang="it-IT" dirty="0" err="1"/>
              <a:t>elements</a:t>
            </a:r>
            <a:r>
              <a:rPr lang="it-IT" dirty="0"/>
              <a:t> are </a:t>
            </a:r>
            <a:r>
              <a:rPr lang="it-IT" dirty="0" err="1"/>
              <a:t>defined</a:t>
            </a:r>
            <a:r>
              <a:rPr lang="it-IT" dirty="0"/>
              <a:t> with </a:t>
            </a:r>
            <a:r>
              <a:rPr lang="it-IT" b="1" dirty="0" err="1"/>
              <a:t>phenomenological</a:t>
            </a:r>
            <a:r>
              <a:rPr lang="it-IT" b="1" dirty="0"/>
              <a:t> </a:t>
            </a:r>
            <a:r>
              <a:rPr lang="it-IT" b="1" dirty="0" err="1"/>
              <a:t>constitutive</a:t>
            </a:r>
            <a:r>
              <a:rPr lang="it-IT" b="1" dirty="0"/>
              <a:t> </a:t>
            </a:r>
            <a:r>
              <a:rPr lang="it-IT" b="1" dirty="0" err="1"/>
              <a:t>law</a:t>
            </a:r>
            <a:r>
              <a:rPr lang="it-IT" dirty="0"/>
              <a:t>, </a:t>
            </a:r>
            <a:r>
              <a:rPr lang="it-IT" dirty="0" err="1"/>
              <a:t>representing</a:t>
            </a:r>
            <a:r>
              <a:rPr lang="it-IT" dirty="0"/>
              <a:t> the </a:t>
            </a:r>
            <a:r>
              <a:rPr lang="it-IT" dirty="0" err="1"/>
              <a:t>inelastic</a:t>
            </a:r>
            <a:r>
              <a:rPr lang="it-IT" dirty="0"/>
              <a:t> </a:t>
            </a:r>
            <a:r>
              <a:rPr lang="it-IT" dirty="0" err="1"/>
              <a:t>deformation</a:t>
            </a:r>
            <a:r>
              <a:rPr lang="it-IT" dirty="0"/>
              <a:t>. The </a:t>
            </a:r>
            <a:r>
              <a:rPr lang="it-IT" dirty="0" err="1"/>
              <a:t>plastic</a:t>
            </a:r>
            <a:r>
              <a:rPr lang="it-IT" dirty="0"/>
              <a:t> </a:t>
            </a:r>
            <a:r>
              <a:rPr lang="it-IT" dirty="0" err="1"/>
              <a:t>hinges</a:t>
            </a:r>
            <a:r>
              <a:rPr lang="it-IT" dirty="0"/>
              <a:t> can be of </a:t>
            </a:r>
            <a:r>
              <a:rPr lang="it-IT" dirty="0" err="1"/>
              <a:t>two</a:t>
            </a:r>
            <a:r>
              <a:rPr lang="it-IT" dirty="0"/>
              <a:t> </a:t>
            </a:r>
            <a:r>
              <a:rPr lang="it-IT" dirty="0" err="1"/>
              <a:t>types</a:t>
            </a:r>
            <a:r>
              <a:rPr lang="it-IT" dirty="0"/>
              <a:t>, </a:t>
            </a:r>
            <a:r>
              <a:rPr lang="it-IT" dirty="0" err="1"/>
              <a:t>either</a:t>
            </a:r>
            <a:r>
              <a:rPr lang="it-IT" dirty="0"/>
              <a:t> of </a:t>
            </a:r>
            <a:r>
              <a:rPr lang="it-IT" b="1" dirty="0"/>
              <a:t>finite or zero </a:t>
            </a:r>
            <a:r>
              <a:rPr lang="it-IT" b="1" dirty="0" err="1"/>
              <a:t>length</a:t>
            </a:r>
            <a:r>
              <a:rPr lang="it-IT" dirty="0"/>
              <a:t>.</a:t>
            </a:r>
          </a:p>
        </p:txBody>
      </p:sp>
      <p:sp>
        <p:nvSpPr>
          <p:cNvPr id="10" name="Line 2">
            <a:extLst>
              <a:ext uri="{FF2B5EF4-FFF2-40B4-BE49-F238E27FC236}">
                <a16:creationId xmlns:a16="http://schemas.microsoft.com/office/drawing/2014/main" id="{1ED3AC3D-525D-4146-A849-C35D5DE66867}"/>
              </a:ext>
            </a:extLst>
          </p:cNvPr>
          <p:cNvSpPr>
            <a:spLocks noChangeShapeType="1"/>
          </p:cNvSpPr>
          <p:nvPr/>
        </p:nvSpPr>
        <p:spPr bwMode="auto">
          <a:xfrm>
            <a:off x="2212659" y="2707481"/>
            <a:ext cx="0" cy="592931"/>
          </a:xfrm>
          <a:prstGeom prst="line">
            <a:avLst/>
          </a:prstGeom>
          <a:noFill/>
          <a:ln w="25400">
            <a:solidFill>
              <a:srgbClr val="CC6600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it-IT" sz="2400" u="sng">
              <a:latin typeface="Arial Narrow" panose="020B0606020202030204" pitchFamily="34" charset="0"/>
            </a:endParaRPr>
          </a:p>
        </p:txBody>
      </p:sp>
      <p:sp>
        <p:nvSpPr>
          <p:cNvPr id="11" name="Line 5">
            <a:extLst>
              <a:ext uri="{FF2B5EF4-FFF2-40B4-BE49-F238E27FC236}">
                <a16:creationId xmlns:a16="http://schemas.microsoft.com/office/drawing/2014/main" id="{5307073D-0B43-4805-B207-8D4E159B0C35}"/>
              </a:ext>
            </a:extLst>
          </p:cNvPr>
          <p:cNvSpPr>
            <a:spLocks noChangeShapeType="1"/>
          </p:cNvSpPr>
          <p:nvPr/>
        </p:nvSpPr>
        <p:spPr bwMode="auto">
          <a:xfrm>
            <a:off x="679134" y="2693193"/>
            <a:ext cx="1545431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it-IT" sz="2400" u="sng">
              <a:latin typeface="Arial Narrow" panose="020B0606020202030204" pitchFamily="34" charset="0"/>
            </a:endParaRPr>
          </a:p>
        </p:txBody>
      </p:sp>
      <p:sp>
        <p:nvSpPr>
          <p:cNvPr id="12" name="Line 6">
            <a:extLst>
              <a:ext uri="{FF2B5EF4-FFF2-40B4-BE49-F238E27FC236}">
                <a16:creationId xmlns:a16="http://schemas.microsoft.com/office/drawing/2014/main" id="{59E27D49-92E1-4426-B145-7504B0938EB7}"/>
              </a:ext>
            </a:extLst>
          </p:cNvPr>
          <p:cNvSpPr>
            <a:spLocks noChangeShapeType="1"/>
          </p:cNvSpPr>
          <p:nvPr/>
        </p:nvSpPr>
        <p:spPr bwMode="auto">
          <a:xfrm>
            <a:off x="671990" y="3295649"/>
            <a:ext cx="1545431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it-IT" sz="2400" u="sng">
              <a:latin typeface="Arial Narrow" panose="020B0606020202030204" pitchFamily="34" charset="0"/>
            </a:endParaRPr>
          </a:p>
        </p:txBody>
      </p:sp>
      <p:sp>
        <p:nvSpPr>
          <p:cNvPr id="13" name="Line 7">
            <a:extLst>
              <a:ext uri="{FF2B5EF4-FFF2-40B4-BE49-F238E27FC236}">
                <a16:creationId xmlns:a16="http://schemas.microsoft.com/office/drawing/2014/main" id="{091F57DA-350B-4D14-9711-08CD3DE9DD4F}"/>
              </a:ext>
            </a:extLst>
          </p:cNvPr>
          <p:cNvSpPr>
            <a:spLocks noChangeShapeType="1"/>
          </p:cNvSpPr>
          <p:nvPr/>
        </p:nvSpPr>
        <p:spPr bwMode="auto">
          <a:xfrm>
            <a:off x="671990" y="3877865"/>
            <a:ext cx="1545431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it-IT" sz="2400" u="sng">
              <a:latin typeface="Arial Narrow" panose="020B0606020202030204" pitchFamily="34" charset="0"/>
            </a:endParaRPr>
          </a:p>
        </p:txBody>
      </p:sp>
      <p:sp>
        <p:nvSpPr>
          <p:cNvPr id="14" name="Line 8">
            <a:extLst>
              <a:ext uri="{FF2B5EF4-FFF2-40B4-BE49-F238E27FC236}">
                <a16:creationId xmlns:a16="http://schemas.microsoft.com/office/drawing/2014/main" id="{103577EF-3CBD-491F-A2D3-9A165F919B87}"/>
              </a:ext>
            </a:extLst>
          </p:cNvPr>
          <p:cNvSpPr>
            <a:spLocks noChangeShapeType="1"/>
          </p:cNvSpPr>
          <p:nvPr/>
        </p:nvSpPr>
        <p:spPr bwMode="auto">
          <a:xfrm>
            <a:off x="673181" y="2699147"/>
            <a:ext cx="0" cy="173950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it-IT" sz="2400" u="sng">
              <a:latin typeface="Arial Narrow" panose="020B0606020202030204" pitchFamily="34" charset="0"/>
            </a:endParaRPr>
          </a:p>
        </p:txBody>
      </p:sp>
      <p:sp>
        <p:nvSpPr>
          <p:cNvPr id="15" name="Line 9">
            <a:extLst>
              <a:ext uri="{FF2B5EF4-FFF2-40B4-BE49-F238E27FC236}">
                <a16:creationId xmlns:a16="http://schemas.microsoft.com/office/drawing/2014/main" id="{466E98F5-E53B-4B44-8555-5B698E6DB555}"/>
              </a:ext>
            </a:extLst>
          </p:cNvPr>
          <p:cNvSpPr>
            <a:spLocks noChangeShapeType="1"/>
          </p:cNvSpPr>
          <p:nvPr/>
        </p:nvSpPr>
        <p:spPr bwMode="auto">
          <a:xfrm>
            <a:off x="2212659" y="3320653"/>
            <a:ext cx="0" cy="111085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it-IT" sz="2400" u="sng">
              <a:latin typeface="Arial Narrow" panose="020B0606020202030204" pitchFamily="34" charset="0"/>
            </a:endParaRPr>
          </a:p>
        </p:txBody>
      </p:sp>
      <p:sp>
        <p:nvSpPr>
          <p:cNvPr id="16" name="Rectangle 10">
            <a:extLst>
              <a:ext uri="{FF2B5EF4-FFF2-40B4-BE49-F238E27FC236}">
                <a16:creationId xmlns:a16="http://schemas.microsoft.com/office/drawing/2014/main" id="{024B834F-26B3-403A-9077-2733C43A7C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6506" y="2618185"/>
            <a:ext cx="133350" cy="126206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it-IT" sz="2400" u="sng">
              <a:latin typeface="Arial Narrow" panose="020B0606020202030204" pitchFamily="34" charset="0"/>
            </a:endParaRPr>
          </a:p>
        </p:txBody>
      </p:sp>
      <p:sp>
        <p:nvSpPr>
          <p:cNvPr id="17" name="Rectangle 11">
            <a:extLst>
              <a:ext uri="{FF2B5EF4-FFF2-40B4-BE49-F238E27FC236}">
                <a16:creationId xmlns:a16="http://schemas.microsoft.com/office/drawing/2014/main" id="{BCE09917-10AA-41A6-B7D8-61BB0DC471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45984" y="2640806"/>
            <a:ext cx="133350" cy="126206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it-IT" sz="2400" u="sng">
              <a:latin typeface="Arial Narrow" panose="020B0606020202030204" pitchFamily="34" charset="0"/>
            </a:endParaRPr>
          </a:p>
        </p:txBody>
      </p:sp>
      <p:sp>
        <p:nvSpPr>
          <p:cNvPr id="18" name="Rectangle 12">
            <a:extLst>
              <a:ext uri="{FF2B5EF4-FFF2-40B4-BE49-F238E27FC236}">
                <a16:creationId xmlns:a16="http://schemas.microsoft.com/office/drawing/2014/main" id="{ECB81C8F-F5AC-41D3-BDA4-D945585BA4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552" y="3223022"/>
            <a:ext cx="133350" cy="126206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it-IT" sz="2400" u="sng">
              <a:latin typeface="Arial Narrow" panose="020B0606020202030204" pitchFamily="34" charset="0"/>
            </a:endParaRPr>
          </a:p>
        </p:txBody>
      </p:sp>
      <p:sp>
        <p:nvSpPr>
          <p:cNvPr id="19" name="Rectangle 13">
            <a:extLst>
              <a:ext uri="{FF2B5EF4-FFF2-40B4-BE49-F238E27FC236}">
                <a16:creationId xmlns:a16="http://schemas.microsoft.com/office/drawing/2014/main" id="{8E1684A1-BB55-4419-867F-70633F28C2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40031" y="3239691"/>
            <a:ext cx="133350" cy="126206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it-IT" sz="2400" u="sng">
              <a:latin typeface="Arial Narrow" panose="020B0606020202030204" pitchFamily="34" charset="0"/>
            </a:endParaRPr>
          </a:p>
        </p:txBody>
      </p:sp>
      <p:sp>
        <p:nvSpPr>
          <p:cNvPr id="20" name="Rectangle 14">
            <a:extLst>
              <a:ext uri="{FF2B5EF4-FFF2-40B4-BE49-F238E27FC236}">
                <a16:creationId xmlns:a16="http://schemas.microsoft.com/office/drawing/2014/main" id="{AD693108-ABCA-46FB-9076-3B68D752D7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552" y="3821906"/>
            <a:ext cx="133350" cy="126206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it-IT" sz="2400" u="sng">
              <a:latin typeface="Arial Narrow" panose="020B0606020202030204" pitchFamily="34" charset="0"/>
            </a:endParaRPr>
          </a:p>
        </p:txBody>
      </p:sp>
      <p:sp>
        <p:nvSpPr>
          <p:cNvPr id="21" name="Rectangle 15">
            <a:extLst>
              <a:ext uri="{FF2B5EF4-FFF2-40B4-BE49-F238E27FC236}">
                <a16:creationId xmlns:a16="http://schemas.microsoft.com/office/drawing/2014/main" id="{6FD1FB6C-E0D8-4F1B-B16B-6DBBEA3368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8840" y="3804047"/>
            <a:ext cx="133350" cy="126206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it-IT" sz="2400" u="sng">
              <a:latin typeface="Arial Narrow" panose="020B0606020202030204" pitchFamily="34" charset="0"/>
            </a:endParaRPr>
          </a:p>
        </p:txBody>
      </p:sp>
      <p:sp>
        <p:nvSpPr>
          <p:cNvPr id="22" name="Rectangle 16" descr="Wide upward diagonal">
            <a:extLst>
              <a:ext uri="{FF2B5EF4-FFF2-40B4-BE49-F238E27FC236}">
                <a16:creationId xmlns:a16="http://schemas.microsoft.com/office/drawing/2014/main" id="{CE4B831C-08CA-4C0C-9580-EBBB058BAF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021" y="4444603"/>
            <a:ext cx="1827610" cy="127397"/>
          </a:xfrm>
          <a:prstGeom prst="rect">
            <a:avLst/>
          </a:prstGeom>
          <a:pattFill prst="wdUpDiag">
            <a:fgClr>
              <a:schemeClr val="tx2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it-IT" sz="2400" u="sng">
              <a:latin typeface="Arial Narrow" panose="020B0606020202030204" pitchFamily="34" charset="0"/>
            </a:endParaRPr>
          </a:p>
        </p:txBody>
      </p:sp>
      <p:sp>
        <p:nvSpPr>
          <p:cNvPr id="23" name="Line 17">
            <a:extLst>
              <a:ext uri="{FF2B5EF4-FFF2-40B4-BE49-F238E27FC236}">
                <a16:creationId xmlns:a16="http://schemas.microsoft.com/office/drawing/2014/main" id="{7B6D1D37-6528-4075-94ED-EFC587ED7ABC}"/>
              </a:ext>
            </a:extLst>
          </p:cNvPr>
          <p:cNvSpPr>
            <a:spLocks noChangeShapeType="1"/>
          </p:cNvSpPr>
          <p:nvPr/>
        </p:nvSpPr>
        <p:spPr bwMode="auto">
          <a:xfrm>
            <a:off x="552927" y="4438649"/>
            <a:ext cx="1820466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it-IT" sz="2400" u="sng">
              <a:latin typeface="Arial Narrow" panose="020B0606020202030204" pitchFamily="34" charset="0"/>
            </a:endParaRPr>
          </a:p>
        </p:txBody>
      </p:sp>
      <p:sp>
        <p:nvSpPr>
          <p:cNvPr id="24" name="Line 18">
            <a:extLst>
              <a:ext uri="{FF2B5EF4-FFF2-40B4-BE49-F238E27FC236}">
                <a16:creationId xmlns:a16="http://schemas.microsoft.com/office/drawing/2014/main" id="{FE59BD41-C3EB-4179-BAA0-37C8DA92946F}"/>
              </a:ext>
            </a:extLst>
          </p:cNvPr>
          <p:cNvSpPr>
            <a:spLocks noChangeShapeType="1"/>
          </p:cNvSpPr>
          <p:nvPr/>
        </p:nvSpPr>
        <p:spPr bwMode="auto">
          <a:xfrm>
            <a:off x="1442325" y="2686049"/>
            <a:ext cx="0" cy="1739504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it-IT" sz="2400" u="sng">
              <a:latin typeface="Arial Narrow" panose="020B0606020202030204" pitchFamily="34" charset="0"/>
            </a:endParaRPr>
          </a:p>
        </p:txBody>
      </p:sp>
      <p:sp>
        <p:nvSpPr>
          <p:cNvPr id="25" name="Rectangle 19">
            <a:extLst>
              <a:ext uri="{FF2B5EF4-FFF2-40B4-BE49-F238E27FC236}">
                <a16:creationId xmlns:a16="http://schemas.microsoft.com/office/drawing/2014/main" id="{329FF4DC-C69C-4F2B-90C4-BB2E73A694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1602" y="2625328"/>
            <a:ext cx="133350" cy="126206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it-IT" sz="2400" u="sng">
              <a:latin typeface="Arial Narrow" panose="020B0606020202030204" pitchFamily="34" charset="0"/>
            </a:endParaRPr>
          </a:p>
        </p:txBody>
      </p:sp>
      <p:sp>
        <p:nvSpPr>
          <p:cNvPr id="26" name="Rectangle 20">
            <a:extLst>
              <a:ext uri="{FF2B5EF4-FFF2-40B4-BE49-F238E27FC236}">
                <a16:creationId xmlns:a16="http://schemas.microsoft.com/office/drawing/2014/main" id="{5ED93983-30E6-408F-90AF-61701F25FC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5650" y="3230166"/>
            <a:ext cx="133350" cy="126206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it-IT" sz="2400" u="sng">
              <a:latin typeface="Arial Narrow" panose="020B0606020202030204" pitchFamily="34" charset="0"/>
            </a:endParaRPr>
          </a:p>
        </p:txBody>
      </p:sp>
      <p:sp>
        <p:nvSpPr>
          <p:cNvPr id="27" name="Rectangle 21">
            <a:extLst>
              <a:ext uri="{FF2B5EF4-FFF2-40B4-BE49-F238E27FC236}">
                <a16:creationId xmlns:a16="http://schemas.microsoft.com/office/drawing/2014/main" id="{378FBBF7-4381-42C7-969C-B2A22A14AF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5650" y="3829050"/>
            <a:ext cx="133350" cy="126206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it-IT" sz="2400" u="sng">
              <a:latin typeface="Arial Narrow" panose="020B0606020202030204" pitchFamily="34" charset="0"/>
            </a:endParaRPr>
          </a:p>
        </p:txBody>
      </p:sp>
      <p:sp>
        <p:nvSpPr>
          <p:cNvPr id="28" name="Line 22">
            <a:extLst>
              <a:ext uri="{FF2B5EF4-FFF2-40B4-BE49-F238E27FC236}">
                <a16:creationId xmlns:a16="http://schemas.microsoft.com/office/drawing/2014/main" id="{69C4DAFD-574B-456A-942B-E79D4CAD5605}"/>
              </a:ext>
            </a:extLst>
          </p:cNvPr>
          <p:cNvSpPr>
            <a:spLocks noChangeShapeType="1"/>
          </p:cNvSpPr>
          <p:nvPr/>
        </p:nvSpPr>
        <p:spPr bwMode="auto">
          <a:xfrm>
            <a:off x="2979421" y="3092504"/>
            <a:ext cx="0" cy="1514475"/>
          </a:xfrm>
          <a:prstGeom prst="line">
            <a:avLst/>
          </a:prstGeom>
          <a:noFill/>
          <a:ln w="25400">
            <a:solidFill>
              <a:srgbClr val="CC6600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it-IT" sz="2400" u="sng">
              <a:latin typeface="Arial Narrow" panose="020B0606020202030204" pitchFamily="34" charset="0"/>
            </a:endParaRPr>
          </a:p>
        </p:txBody>
      </p:sp>
      <p:sp>
        <p:nvSpPr>
          <p:cNvPr id="29" name="Rectangle 23">
            <a:extLst>
              <a:ext uri="{FF2B5EF4-FFF2-40B4-BE49-F238E27FC236}">
                <a16:creationId xmlns:a16="http://schemas.microsoft.com/office/drawing/2014/main" id="{6DE6A3A9-1897-4F90-91DF-E7A5D7F69C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06792" y="3041307"/>
            <a:ext cx="133350" cy="126206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it-IT" sz="2400" u="sng">
              <a:latin typeface="Arial Narrow" panose="020B0606020202030204" pitchFamily="34" charset="0"/>
            </a:endParaRPr>
          </a:p>
        </p:txBody>
      </p:sp>
      <p:sp>
        <p:nvSpPr>
          <p:cNvPr id="30" name="Rectangle 24">
            <a:extLst>
              <a:ext uri="{FF2B5EF4-FFF2-40B4-BE49-F238E27FC236}">
                <a16:creationId xmlns:a16="http://schemas.microsoft.com/office/drawing/2014/main" id="{6E7F2B7D-B2A2-48D1-B4AA-18598D566C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06792" y="4498632"/>
            <a:ext cx="133350" cy="126206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it-IT" sz="2400" u="sng">
              <a:latin typeface="Arial Narrow" panose="020B0606020202030204" pitchFamily="34" charset="0"/>
            </a:endParaRPr>
          </a:p>
        </p:txBody>
      </p:sp>
      <p:sp>
        <p:nvSpPr>
          <p:cNvPr id="31" name="Oval 25">
            <a:extLst>
              <a:ext uri="{FF2B5EF4-FFF2-40B4-BE49-F238E27FC236}">
                <a16:creationId xmlns:a16="http://schemas.microsoft.com/office/drawing/2014/main" id="{C5B68DAB-638A-4692-87CC-2BC6D8924F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7509" y="3171085"/>
            <a:ext cx="115490" cy="121444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it-IT" sz="2400" u="sng">
              <a:latin typeface="Arial Narrow" panose="020B0606020202030204" pitchFamily="34" charset="0"/>
            </a:endParaRPr>
          </a:p>
        </p:txBody>
      </p:sp>
      <p:sp>
        <p:nvSpPr>
          <p:cNvPr id="32" name="Oval 26">
            <a:extLst>
              <a:ext uri="{FF2B5EF4-FFF2-40B4-BE49-F238E27FC236}">
                <a16:creationId xmlns:a16="http://schemas.microsoft.com/office/drawing/2014/main" id="{5C615747-E90A-401B-A558-925FA1AE69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6317" y="4368854"/>
            <a:ext cx="115491" cy="121444"/>
          </a:xfrm>
          <a:prstGeom prst="ellipse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it-IT" sz="2400" u="sng">
              <a:latin typeface="Arial Narrow" panose="020B0606020202030204" pitchFamily="34" charset="0"/>
            </a:endParaRPr>
          </a:p>
        </p:txBody>
      </p:sp>
      <p:sp>
        <p:nvSpPr>
          <p:cNvPr id="33" name="Freeform 27">
            <a:extLst>
              <a:ext uri="{FF2B5EF4-FFF2-40B4-BE49-F238E27FC236}">
                <a16:creationId xmlns:a16="http://schemas.microsoft.com/office/drawing/2014/main" id="{8910864B-499F-499D-B23B-B7DF3F417CAE}"/>
              </a:ext>
            </a:extLst>
          </p:cNvPr>
          <p:cNvSpPr>
            <a:spLocks/>
          </p:cNvSpPr>
          <p:nvPr/>
        </p:nvSpPr>
        <p:spPr bwMode="auto">
          <a:xfrm rot="1817379">
            <a:off x="2267104" y="2905212"/>
            <a:ext cx="540210" cy="126044"/>
          </a:xfrm>
          <a:custGeom>
            <a:avLst/>
            <a:gdLst/>
            <a:ahLst/>
            <a:cxnLst>
              <a:cxn ang="0">
                <a:pos x="0" y="393"/>
              </a:cxn>
              <a:cxn ang="0">
                <a:pos x="702" y="35"/>
              </a:cxn>
              <a:cxn ang="0">
                <a:pos x="1636" y="601"/>
              </a:cxn>
            </a:cxnLst>
            <a:rect l="0" t="0" r="r" b="b"/>
            <a:pathLst>
              <a:path w="1636" h="601">
                <a:moveTo>
                  <a:pt x="0" y="393"/>
                </a:moveTo>
                <a:cubicBezTo>
                  <a:pt x="214" y="196"/>
                  <a:pt x="429" y="0"/>
                  <a:pt x="702" y="35"/>
                </a:cubicBezTo>
                <a:cubicBezTo>
                  <a:pt x="975" y="70"/>
                  <a:pt x="1305" y="335"/>
                  <a:pt x="1636" y="601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it-IT" sz="2400" u="sng">
              <a:latin typeface="Arial Narrow" panose="020B0606020202030204" pitchFamily="34" charset="0"/>
            </a:endParaRPr>
          </a:p>
        </p:txBody>
      </p:sp>
      <p:sp>
        <p:nvSpPr>
          <p:cNvPr id="35" name="Rectangle 29">
            <a:extLst>
              <a:ext uri="{FF2B5EF4-FFF2-40B4-BE49-F238E27FC236}">
                <a16:creationId xmlns:a16="http://schemas.microsoft.com/office/drawing/2014/main" id="{C078AEFF-00B9-44F7-889C-A19767DFED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3936" y="3292529"/>
            <a:ext cx="133350" cy="126206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it-IT" sz="2400" u="sng">
              <a:latin typeface="Arial Narrow" panose="020B0606020202030204" pitchFamily="34" charset="0"/>
            </a:endParaRPr>
          </a:p>
        </p:txBody>
      </p:sp>
      <p:sp>
        <p:nvSpPr>
          <p:cNvPr id="36" name="Rectangle 30">
            <a:extLst>
              <a:ext uri="{FF2B5EF4-FFF2-40B4-BE49-F238E27FC236}">
                <a16:creationId xmlns:a16="http://schemas.microsoft.com/office/drawing/2014/main" id="{201BF605-8389-4BEC-BDEB-46AAF208E6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02030" y="4243838"/>
            <a:ext cx="133350" cy="126206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it-IT" sz="2400" u="sng">
              <a:latin typeface="Arial Narrow" panose="020B0606020202030204" pitchFamily="34" charset="0"/>
            </a:endParaRPr>
          </a:p>
        </p:txBody>
      </p:sp>
      <p:grpSp>
        <p:nvGrpSpPr>
          <p:cNvPr id="38" name="Group 48">
            <a:extLst>
              <a:ext uri="{FF2B5EF4-FFF2-40B4-BE49-F238E27FC236}">
                <a16:creationId xmlns:a16="http://schemas.microsoft.com/office/drawing/2014/main" id="{2C637B39-E8ED-4380-90BE-70534A7F679A}"/>
              </a:ext>
            </a:extLst>
          </p:cNvPr>
          <p:cNvGrpSpPr>
            <a:grpSpLocks/>
          </p:cNvGrpSpPr>
          <p:nvPr/>
        </p:nvGrpSpPr>
        <p:grpSpPr bwMode="auto">
          <a:xfrm>
            <a:off x="4093892" y="2578154"/>
            <a:ext cx="1006077" cy="1846659"/>
            <a:chOff x="1004" y="1148"/>
            <a:chExt cx="845" cy="1551"/>
          </a:xfrm>
        </p:grpSpPr>
        <p:sp>
          <p:nvSpPr>
            <p:cNvPr id="39" name="Line 9">
              <a:extLst>
                <a:ext uri="{FF2B5EF4-FFF2-40B4-BE49-F238E27FC236}">
                  <a16:creationId xmlns:a16="http://schemas.microsoft.com/office/drawing/2014/main" id="{9C75EBDC-7C57-4DC9-AE7A-A4F1BA444B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04" y="2653"/>
              <a:ext cx="523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</a:pPr>
              <a:endParaRPr lang="it-IT" sz="2700" u="sng">
                <a:latin typeface="Arial" charset="0"/>
              </a:endParaRPr>
            </a:p>
          </p:txBody>
        </p:sp>
        <p:sp>
          <p:nvSpPr>
            <p:cNvPr id="40" name="Line 10">
              <a:extLst>
                <a:ext uri="{FF2B5EF4-FFF2-40B4-BE49-F238E27FC236}">
                  <a16:creationId xmlns:a16="http://schemas.microsoft.com/office/drawing/2014/main" id="{79CFBB33-2BE8-45A0-848C-6F83846E12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65" y="1206"/>
              <a:ext cx="0" cy="117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</a:pPr>
              <a:endParaRPr lang="it-IT" sz="2700" u="sng">
                <a:latin typeface="Arial" charset="0"/>
              </a:endParaRPr>
            </a:p>
          </p:txBody>
        </p:sp>
        <p:sp>
          <p:nvSpPr>
            <p:cNvPr id="41" name="Line 11">
              <a:extLst>
                <a:ext uri="{FF2B5EF4-FFF2-40B4-BE49-F238E27FC236}">
                  <a16:creationId xmlns:a16="http://schemas.microsoft.com/office/drawing/2014/main" id="{7A54661D-CF96-4C67-915C-3EC101B230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65" y="2367"/>
              <a:ext cx="0" cy="281"/>
            </a:xfrm>
            <a:prstGeom prst="line">
              <a:avLst/>
            </a:prstGeom>
            <a:noFill/>
            <a:ln w="38100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</a:pPr>
              <a:endParaRPr lang="it-IT" sz="2700" u="sng">
                <a:latin typeface="Arial" charset="0"/>
              </a:endParaRPr>
            </a:p>
          </p:txBody>
        </p:sp>
        <p:sp>
          <p:nvSpPr>
            <p:cNvPr id="42" name="Rectangle 12">
              <a:extLst>
                <a:ext uri="{FF2B5EF4-FFF2-40B4-BE49-F238E27FC236}">
                  <a16:creationId xmlns:a16="http://schemas.microsoft.com/office/drawing/2014/main" id="{EF26CB2D-E53B-4C19-979B-41A535C31A3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1214" y="2599"/>
              <a:ext cx="103" cy="97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</a:pPr>
              <a:endParaRPr lang="it-IT" sz="2700" u="sng">
                <a:latin typeface="Arial" charset="0"/>
              </a:endParaRPr>
            </a:p>
          </p:txBody>
        </p:sp>
        <p:sp>
          <p:nvSpPr>
            <p:cNvPr id="43" name="Rectangle 13">
              <a:extLst>
                <a:ext uri="{FF2B5EF4-FFF2-40B4-BE49-F238E27FC236}">
                  <a16:creationId xmlns:a16="http://schemas.microsoft.com/office/drawing/2014/main" id="{540C965E-055D-4DC3-A6E1-9DA28667596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1214" y="1151"/>
              <a:ext cx="103" cy="97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</a:pPr>
              <a:endParaRPr lang="it-IT" sz="2700" u="sng">
                <a:latin typeface="Arial" charset="0"/>
              </a:endParaRPr>
            </a:p>
          </p:txBody>
        </p:sp>
        <p:sp>
          <p:nvSpPr>
            <p:cNvPr id="44" name="Rectangle 14">
              <a:extLst>
                <a:ext uri="{FF2B5EF4-FFF2-40B4-BE49-F238E27FC236}">
                  <a16:creationId xmlns:a16="http://schemas.microsoft.com/office/drawing/2014/main" id="{77E1A142-1599-45B9-B18B-B5F0FDED175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1214" y="2307"/>
              <a:ext cx="103" cy="97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</a:pPr>
              <a:endParaRPr lang="it-IT" sz="2700" u="sng">
                <a:latin typeface="Arial" charset="0"/>
              </a:endParaRPr>
            </a:p>
          </p:txBody>
        </p:sp>
        <p:sp>
          <p:nvSpPr>
            <p:cNvPr id="45" name="Line 15">
              <a:extLst>
                <a:ext uri="{FF2B5EF4-FFF2-40B4-BE49-F238E27FC236}">
                  <a16:creationId xmlns:a16="http://schemas.microsoft.com/office/drawing/2014/main" id="{B84FC1E3-90C5-46A4-A938-5D0C705E177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42" y="2358"/>
              <a:ext cx="0" cy="2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</a:pPr>
              <a:endParaRPr lang="it-IT" sz="2700" u="sng">
                <a:latin typeface="Arial" charset="0"/>
              </a:endParaRPr>
            </a:p>
          </p:txBody>
        </p:sp>
        <p:sp>
          <p:nvSpPr>
            <p:cNvPr id="46" name="Text Box 16">
              <a:extLst>
                <a:ext uri="{FF2B5EF4-FFF2-40B4-BE49-F238E27FC236}">
                  <a16:creationId xmlns:a16="http://schemas.microsoft.com/office/drawing/2014/main" id="{DC3699C4-D1AA-4082-BB65-E4B04D504C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85" y="2383"/>
              <a:ext cx="364" cy="3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sz="1800" i="1">
                  <a:latin typeface="Times New Roman" pitchFamily="18" charset="0"/>
                </a:rPr>
                <a:t>L</a:t>
              </a:r>
              <a:r>
                <a:rPr lang="en-US" sz="1800" i="1" baseline="-25000">
                  <a:latin typeface="Times New Roman" pitchFamily="18" charset="0"/>
                </a:rPr>
                <a:t>pl</a:t>
              </a:r>
            </a:p>
          </p:txBody>
        </p:sp>
        <p:sp>
          <p:nvSpPr>
            <p:cNvPr id="47" name="Text Box 36">
              <a:extLst>
                <a:ext uri="{FF2B5EF4-FFF2-40B4-BE49-F238E27FC236}">
                  <a16:creationId xmlns:a16="http://schemas.microsoft.com/office/drawing/2014/main" id="{C7ECC2EC-2700-4683-B792-02933A2AF5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 flipH="1">
              <a:off x="951" y="1609"/>
              <a:ext cx="434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sz="1050" dirty="0">
                  <a:latin typeface="Arial" charset="0"/>
                </a:rPr>
                <a:t>linear</a:t>
              </a:r>
            </a:p>
          </p:txBody>
        </p:sp>
        <p:sp>
          <p:nvSpPr>
            <p:cNvPr id="49" name="Line 42">
              <a:extLst>
                <a:ext uri="{FF2B5EF4-FFF2-40B4-BE49-F238E27FC236}">
                  <a16:creationId xmlns:a16="http://schemas.microsoft.com/office/drawing/2014/main" id="{30186033-57DD-4E2E-A54D-C2E088357C2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38" y="1188"/>
              <a:ext cx="0" cy="1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</a:pPr>
              <a:endParaRPr lang="it-IT" sz="2700" u="sng">
                <a:latin typeface="Arial" charset="0"/>
              </a:endParaRPr>
            </a:p>
          </p:txBody>
        </p:sp>
        <p:sp>
          <p:nvSpPr>
            <p:cNvPr id="50" name="Text Box 43">
              <a:extLst>
                <a:ext uri="{FF2B5EF4-FFF2-40B4-BE49-F238E27FC236}">
                  <a16:creationId xmlns:a16="http://schemas.microsoft.com/office/drawing/2014/main" id="{612B4F9D-6635-4447-AFEE-4467EE8C57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0" y="1647"/>
              <a:ext cx="536" cy="31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US" sz="1800" i="1">
                  <a:latin typeface="Times New Roman" pitchFamily="18" charset="0"/>
                </a:rPr>
                <a:t>L-L</a:t>
              </a:r>
              <a:r>
                <a:rPr lang="en-US" sz="1800" i="1" baseline="-25000">
                  <a:latin typeface="Times New Roman" pitchFamily="18" charset="0"/>
                </a:rPr>
                <a:t>pl</a:t>
              </a:r>
            </a:p>
          </p:txBody>
        </p:sp>
      </p:grpSp>
      <p:sp>
        <p:nvSpPr>
          <p:cNvPr id="51" name="Line 23">
            <a:extLst>
              <a:ext uri="{FF2B5EF4-FFF2-40B4-BE49-F238E27FC236}">
                <a16:creationId xmlns:a16="http://schemas.microsoft.com/office/drawing/2014/main" id="{2D78C25A-B4A0-4F90-BA73-352F2CEE3704}"/>
              </a:ext>
            </a:extLst>
          </p:cNvPr>
          <p:cNvSpPr>
            <a:spLocks noChangeShapeType="1"/>
          </p:cNvSpPr>
          <p:nvPr/>
        </p:nvSpPr>
        <p:spPr bwMode="auto">
          <a:xfrm>
            <a:off x="5466070" y="4368854"/>
            <a:ext cx="62269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it-IT" sz="2700" u="sng">
              <a:latin typeface="Arial" charset="0"/>
            </a:endParaRPr>
          </a:p>
        </p:txBody>
      </p:sp>
      <p:sp>
        <p:nvSpPr>
          <p:cNvPr id="52" name="Line 24">
            <a:extLst>
              <a:ext uri="{FF2B5EF4-FFF2-40B4-BE49-F238E27FC236}">
                <a16:creationId xmlns:a16="http://schemas.microsoft.com/office/drawing/2014/main" id="{5D2EF67A-371E-41B1-AED9-31116968C803}"/>
              </a:ext>
            </a:extLst>
          </p:cNvPr>
          <p:cNvSpPr>
            <a:spLocks noChangeShapeType="1"/>
          </p:cNvSpPr>
          <p:nvPr/>
        </p:nvSpPr>
        <p:spPr bwMode="auto">
          <a:xfrm>
            <a:off x="5776823" y="2707931"/>
            <a:ext cx="0" cy="140136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it-IT" sz="2700" u="sng">
              <a:latin typeface="Arial" charset="0"/>
            </a:endParaRPr>
          </a:p>
        </p:txBody>
      </p:sp>
      <p:sp>
        <p:nvSpPr>
          <p:cNvPr id="53" name="Rectangle 25">
            <a:extLst>
              <a:ext uri="{FF2B5EF4-FFF2-40B4-BE49-F238E27FC236}">
                <a16:creationId xmlns:a16="http://schemas.microsoft.com/office/drawing/2014/main" id="{E3793C0D-A0B6-41A9-BCE5-E2631E74F157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5716101" y="4304560"/>
            <a:ext cx="122635" cy="115490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it-IT" sz="2700" u="sng">
              <a:latin typeface="Arial" charset="0"/>
            </a:endParaRPr>
          </a:p>
        </p:txBody>
      </p:sp>
      <p:sp>
        <p:nvSpPr>
          <p:cNvPr id="54" name="Rectangle 26">
            <a:extLst>
              <a:ext uri="{FF2B5EF4-FFF2-40B4-BE49-F238E27FC236}">
                <a16:creationId xmlns:a16="http://schemas.microsoft.com/office/drawing/2014/main" id="{B1695787-B729-45E9-B484-DB76A3305FFE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5716101" y="2580535"/>
            <a:ext cx="122635" cy="115490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it-IT" sz="2700" u="sng">
              <a:latin typeface="Arial" charset="0"/>
            </a:endParaRPr>
          </a:p>
        </p:txBody>
      </p:sp>
      <p:sp>
        <p:nvSpPr>
          <p:cNvPr id="55" name="Rectangle 27">
            <a:extLst>
              <a:ext uri="{FF2B5EF4-FFF2-40B4-BE49-F238E27FC236}">
                <a16:creationId xmlns:a16="http://schemas.microsoft.com/office/drawing/2014/main" id="{F9A47CD7-D1B1-42CE-83FF-E7F925B84F1C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5716101" y="4075960"/>
            <a:ext cx="122635" cy="115490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it-IT" sz="2700" u="sng">
              <a:latin typeface="Arial" charset="0"/>
            </a:endParaRPr>
          </a:p>
        </p:txBody>
      </p:sp>
      <p:sp>
        <p:nvSpPr>
          <p:cNvPr id="56" name="Oval 28">
            <a:extLst>
              <a:ext uri="{FF2B5EF4-FFF2-40B4-BE49-F238E27FC236}">
                <a16:creationId xmlns:a16="http://schemas.microsoft.com/office/drawing/2014/main" id="{B904AEE1-BA7A-4651-87C4-5692B83892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8006" y="4199785"/>
            <a:ext cx="101204" cy="96440"/>
          </a:xfrm>
          <a:prstGeom prst="ellipse">
            <a:avLst/>
          </a:prstGeom>
          <a:solidFill>
            <a:srgbClr val="FF6600"/>
          </a:solidFill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it-IT" sz="2700" u="sng">
              <a:latin typeface="Arial" charset="0"/>
            </a:endParaRPr>
          </a:p>
        </p:txBody>
      </p:sp>
      <p:sp>
        <p:nvSpPr>
          <p:cNvPr id="57" name="Text Box 38">
            <a:extLst>
              <a:ext uri="{FF2B5EF4-FFF2-40B4-BE49-F238E27FC236}">
                <a16:creationId xmlns:a16="http://schemas.microsoft.com/office/drawing/2014/main" id="{732AC890-3B4F-4A14-BB92-C4B07B206083}"/>
              </a:ext>
            </a:extLst>
          </p:cNvPr>
          <p:cNvSpPr txBox="1">
            <a:spLocks noChangeArrowheads="1"/>
          </p:cNvSpPr>
          <p:nvPr/>
        </p:nvSpPr>
        <p:spPr bwMode="auto">
          <a:xfrm rot="16200000" flipH="1">
            <a:off x="5407255" y="3158427"/>
            <a:ext cx="516488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1050" dirty="0">
                <a:latin typeface="Arial" charset="0"/>
              </a:rPr>
              <a:t>linear</a:t>
            </a:r>
          </a:p>
        </p:txBody>
      </p:sp>
      <p:sp>
        <p:nvSpPr>
          <p:cNvPr id="58" name="Text Box 39">
            <a:extLst>
              <a:ext uri="{FF2B5EF4-FFF2-40B4-BE49-F238E27FC236}">
                <a16:creationId xmlns:a16="http://schemas.microsoft.com/office/drawing/2014/main" id="{99D5B2C0-7C92-4490-9826-3C0A3DDF9B3F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5421112" y="4399169"/>
            <a:ext cx="742511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1050" dirty="0">
                <a:solidFill>
                  <a:srgbClr val="FF6600"/>
                </a:solidFill>
                <a:latin typeface="Arial" charset="0"/>
              </a:rPr>
              <a:t>nonlinear</a:t>
            </a:r>
          </a:p>
        </p:txBody>
      </p:sp>
      <p:sp>
        <p:nvSpPr>
          <p:cNvPr id="59" name="Line 44">
            <a:extLst>
              <a:ext uri="{FF2B5EF4-FFF2-40B4-BE49-F238E27FC236}">
                <a16:creationId xmlns:a16="http://schemas.microsoft.com/office/drawing/2014/main" id="{68B3EF01-63DA-4884-8B1D-8612DBA9AD1D}"/>
              </a:ext>
            </a:extLst>
          </p:cNvPr>
          <p:cNvSpPr>
            <a:spLocks noChangeShapeType="1"/>
          </p:cNvSpPr>
          <p:nvPr/>
        </p:nvSpPr>
        <p:spPr bwMode="auto">
          <a:xfrm>
            <a:off x="6049475" y="4203356"/>
            <a:ext cx="0" cy="16787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it-IT" sz="2700" u="sng">
              <a:latin typeface="Arial" charset="0"/>
            </a:endParaRPr>
          </a:p>
        </p:txBody>
      </p:sp>
      <p:sp>
        <p:nvSpPr>
          <p:cNvPr id="60" name="Text Box 45">
            <a:extLst>
              <a:ext uri="{FF2B5EF4-FFF2-40B4-BE49-F238E27FC236}">
                <a16:creationId xmlns:a16="http://schemas.microsoft.com/office/drawing/2014/main" id="{397FBEF2-8360-4EC0-8C05-5995F5B395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78050" y="4112869"/>
            <a:ext cx="30008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1800" i="1">
                <a:latin typeface="Times New Roman" pitchFamily="18" charset="0"/>
              </a:rPr>
              <a:t>0</a:t>
            </a:r>
            <a:endParaRPr lang="en-US" sz="1800" i="1" baseline="-25000">
              <a:latin typeface="Times New Roman" pitchFamily="18" charset="0"/>
            </a:endParaRPr>
          </a:p>
        </p:txBody>
      </p:sp>
      <p:sp>
        <p:nvSpPr>
          <p:cNvPr id="61" name="Line 46">
            <a:extLst>
              <a:ext uri="{FF2B5EF4-FFF2-40B4-BE49-F238E27FC236}">
                <a16:creationId xmlns:a16="http://schemas.microsoft.com/office/drawing/2014/main" id="{D660580C-7738-4360-B726-B6A8B59E79D5}"/>
              </a:ext>
            </a:extLst>
          </p:cNvPr>
          <p:cNvSpPr>
            <a:spLocks noChangeShapeType="1"/>
          </p:cNvSpPr>
          <p:nvPr/>
        </p:nvSpPr>
        <p:spPr bwMode="auto">
          <a:xfrm>
            <a:off x="6044713" y="2637685"/>
            <a:ext cx="0" cy="159662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endParaRPr lang="it-IT" sz="2700" u="sng">
              <a:latin typeface="Arial" charset="0"/>
            </a:endParaRPr>
          </a:p>
        </p:txBody>
      </p:sp>
      <p:sp>
        <p:nvSpPr>
          <p:cNvPr id="62" name="Text Box 47">
            <a:extLst>
              <a:ext uri="{FF2B5EF4-FFF2-40B4-BE49-F238E27FC236}">
                <a16:creationId xmlns:a16="http://schemas.microsoft.com/office/drawing/2014/main" id="{3D4FD5B9-E1AA-41AB-B6F2-BA8F8319C4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8266" y="3178229"/>
            <a:ext cx="312906" cy="3693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1800" i="1">
                <a:latin typeface="Times New Roman" pitchFamily="18" charset="0"/>
              </a:rPr>
              <a:t>L</a:t>
            </a:r>
            <a:endParaRPr lang="en-US" sz="1800" i="1" baseline="-25000">
              <a:latin typeface="Times New Roman" pitchFamily="18" charset="0"/>
            </a:endParaRPr>
          </a:p>
        </p:txBody>
      </p:sp>
      <p:sp>
        <p:nvSpPr>
          <p:cNvPr id="63" name="Text Box 39">
            <a:extLst>
              <a:ext uri="{FF2B5EF4-FFF2-40B4-BE49-F238E27FC236}">
                <a16:creationId xmlns:a16="http://schemas.microsoft.com/office/drawing/2014/main" id="{10230F91-F81F-4D79-8AAB-919E6FCB365A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4068858" y="4420420"/>
            <a:ext cx="742511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sz="1050" dirty="0">
                <a:solidFill>
                  <a:srgbClr val="FF6600"/>
                </a:solidFill>
                <a:latin typeface="Arial" charset="0"/>
              </a:rPr>
              <a:t>nonlinear</a:t>
            </a:r>
          </a:p>
        </p:txBody>
      </p:sp>
    </p:spTree>
    <p:extLst>
      <p:ext uri="{BB962C8B-B14F-4D97-AF65-F5344CB8AC3E}">
        <p14:creationId xmlns:p14="http://schemas.microsoft.com/office/powerpoint/2010/main" val="22754605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592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Plasticity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5846688" cy="262691"/>
          </a:xfrm>
        </p:spPr>
        <p:txBody>
          <a:bodyPr/>
          <a:lstStyle/>
          <a:p>
            <a:r>
              <a:rPr lang="it-IT" dirty="0" err="1"/>
              <a:t>Lumped</a:t>
            </a:r>
            <a:r>
              <a:rPr lang="it-IT" dirty="0"/>
              <a:t> </a:t>
            </a:r>
            <a:r>
              <a:rPr lang="it-IT" dirty="0" err="1"/>
              <a:t>plasticity</a:t>
            </a:r>
            <a:r>
              <a:rPr lang="it-IT" dirty="0"/>
              <a:t> </a:t>
            </a:r>
            <a:r>
              <a:rPr lang="it-IT" dirty="0" err="1"/>
              <a:t>approach</a:t>
            </a:r>
            <a:r>
              <a:rPr lang="it-IT" dirty="0"/>
              <a:t> (Finite </a:t>
            </a:r>
            <a:r>
              <a:rPr lang="it-IT" dirty="0" err="1"/>
              <a:t>Length</a:t>
            </a:r>
            <a:r>
              <a:rPr lang="it-IT" dirty="0"/>
              <a:t>)</a:t>
            </a:r>
            <a:endParaRPr lang="en-GB" b="0" i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3906F0A-7209-4E96-90E2-53C131D2860C}"/>
              </a:ext>
            </a:extLst>
          </p:cNvPr>
          <p:cNvSpPr txBox="1"/>
          <p:nvPr/>
        </p:nvSpPr>
        <p:spPr>
          <a:xfrm>
            <a:off x="289501" y="593124"/>
            <a:ext cx="751644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Plasticity is distributed over a finite length (= plastic length). The fiber cross section considers the coupling between the axial load and the bending response, and the nonlinear response is available at the two ends of the beam.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The elastic section in the beam center needs to be reduced in terms of stiffness (EI not EA), to account for bending stiffness reduction along the column.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In OpenSees and STKO it is possible to use the </a:t>
            </a:r>
            <a:r>
              <a:rPr lang="en-US" dirty="0" err="1">
                <a:latin typeface="+mj-lt"/>
              </a:rPr>
              <a:t>BeamwithHinges</a:t>
            </a:r>
            <a:r>
              <a:rPr lang="en-US" dirty="0">
                <a:latin typeface="+mj-lt"/>
              </a:rPr>
              <a:t> physical and element property (another </a:t>
            </a:r>
            <a:r>
              <a:rPr lang="en-US" dirty="0" err="1">
                <a:latin typeface="+mj-lt"/>
              </a:rPr>
              <a:t>forceBeamColumn</a:t>
            </a:r>
            <a:r>
              <a:rPr lang="en-US" dirty="0">
                <a:latin typeface="+mj-lt"/>
              </a:rPr>
              <a:t> element with a different integration scheme, default </a:t>
            </a:r>
            <a:r>
              <a:rPr lang="en-US" dirty="0" err="1">
                <a:latin typeface="+mj-lt"/>
              </a:rPr>
              <a:t>HingeRadau</a:t>
            </a:r>
            <a:r>
              <a:rPr lang="en-US" dirty="0">
                <a:latin typeface="+mj-lt"/>
              </a:rPr>
              <a:t>) – possibility to specify the plastic length and guide localization in the first integration point.</a:t>
            </a:r>
          </a:p>
        </p:txBody>
      </p:sp>
      <p:pic>
        <p:nvPicPr>
          <p:cNvPr id="10" name="Immagine 4">
            <a:extLst>
              <a:ext uri="{FF2B5EF4-FFF2-40B4-BE49-F238E27FC236}">
                <a16:creationId xmlns:a16="http://schemas.microsoft.com/office/drawing/2014/main" id="{64C44D09-D8B1-4A65-AB6E-D8076A6E8C7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2766" y="3055337"/>
            <a:ext cx="3660079" cy="198122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4AFD89E-E402-45A1-B589-1DB5CBBCE93F}"/>
              </a:ext>
            </a:extLst>
          </p:cNvPr>
          <p:cNvSpPr txBox="1"/>
          <p:nvPr/>
        </p:nvSpPr>
        <p:spPr>
          <a:xfrm>
            <a:off x="219023" y="4401575"/>
            <a:ext cx="2669743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0" i="1" dirty="0">
                <a:solidFill>
                  <a:srgbClr val="111111"/>
                </a:solidFill>
                <a:effectLst/>
                <a:latin typeface="+mj-lt"/>
                <a:hlinkClick r:id="rId4"/>
              </a:rPr>
              <a:t>See “Plastic Hinge Integration Methods for Force-Based Beam–Column Elements</a:t>
            </a:r>
            <a:r>
              <a:rPr lang="en-GB" sz="1100" i="1" dirty="0">
                <a:solidFill>
                  <a:srgbClr val="111111"/>
                </a:solidFill>
                <a:latin typeface="+mj-lt"/>
              </a:rPr>
              <a:t>” from prof. Scott</a:t>
            </a:r>
            <a:endParaRPr lang="en-US" sz="1100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275471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8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592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Plasticity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5885523" cy="262691"/>
          </a:xfrm>
        </p:spPr>
        <p:txBody>
          <a:bodyPr/>
          <a:lstStyle/>
          <a:p>
            <a:r>
              <a:rPr lang="it-IT" dirty="0" err="1"/>
              <a:t>Lumped</a:t>
            </a:r>
            <a:r>
              <a:rPr lang="it-IT" dirty="0"/>
              <a:t> </a:t>
            </a:r>
            <a:r>
              <a:rPr lang="it-IT" dirty="0" err="1"/>
              <a:t>plasticity</a:t>
            </a:r>
            <a:r>
              <a:rPr lang="it-IT" dirty="0"/>
              <a:t> </a:t>
            </a:r>
            <a:r>
              <a:rPr lang="it-IT" dirty="0" err="1"/>
              <a:t>approach</a:t>
            </a:r>
            <a:r>
              <a:rPr lang="it-IT" dirty="0"/>
              <a:t> (Zero </a:t>
            </a:r>
            <a:r>
              <a:rPr lang="it-IT" dirty="0" err="1"/>
              <a:t>Length</a:t>
            </a:r>
            <a:r>
              <a:rPr lang="it-IT" dirty="0"/>
              <a:t>)</a:t>
            </a:r>
            <a:endParaRPr lang="en-GB" b="0" i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37CEAF-6AC9-40B4-8458-6EEADBAAD41F}"/>
              </a:ext>
            </a:extLst>
          </p:cNvPr>
          <p:cNvSpPr txBox="1"/>
          <p:nvPr/>
        </p:nvSpPr>
        <p:spPr>
          <a:xfrm>
            <a:off x="395415" y="691978"/>
            <a:ext cx="7809471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Inelastic </a:t>
            </a:r>
            <a:r>
              <a:rPr lang="en-US" dirty="0" err="1">
                <a:latin typeface="+mj-lt"/>
              </a:rPr>
              <a:t>behaviour</a:t>
            </a:r>
            <a:r>
              <a:rPr lang="en-US" dirty="0">
                <a:latin typeface="+mj-lt"/>
              </a:rPr>
              <a:t> is concentrated in a </a:t>
            </a:r>
            <a:r>
              <a:rPr lang="en-US" b="1" dirty="0">
                <a:latin typeface="+mj-lt"/>
              </a:rPr>
              <a:t>collapsed point </a:t>
            </a:r>
            <a:r>
              <a:rPr lang="en-US" dirty="0">
                <a:latin typeface="+mj-lt"/>
              </a:rPr>
              <a:t>without any physical dimension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>
                <a:latin typeface="+mj-lt"/>
              </a:rPr>
              <a:t>Phonomenological</a:t>
            </a:r>
            <a:r>
              <a:rPr lang="en-US" dirty="0">
                <a:latin typeface="+mj-lt"/>
              </a:rPr>
              <a:t> constitutive model (M-</a:t>
            </a:r>
            <a:r>
              <a:rPr lang="el-GR" dirty="0">
                <a:latin typeface="+mj-lt"/>
              </a:rPr>
              <a:t>θ</a:t>
            </a:r>
            <a:r>
              <a:rPr lang="it-IT" dirty="0">
                <a:latin typeface="+mj-lt"/>
              </a:rPr>
              <a:t>)</a:t>
            </a:r>
            <a:r>
              <a:rPr lang="en-US" dirty="0">
                <a:latin typeface="+mj-lt"/>
              </a:rPr>
              <a:t> has to be derived to be assigned the </a:t>
            </a:r>
            <a:r>
              <a:rPr lang="en-US" b="1" dirty="0">
                <a:latin typeface="+mj-lt"/>
              </a:rPr>
              <a:t>rigid inelastic spring</a:t>
            </a:r>
            <a:r>
              <a:rPr lang="en-US" dirty="0">
                <a:latin typeface="+mj-lt"/>
              </a:rPr>
              <a:t> modelling the lumped plasticity.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+mj-lt"/>
              </a:rPr>
              <a:t>No coupling between the bending response in the two directions and no coupling between the bending response and the axial load.</a:t>
            </a:r>
          </a:p>
        </p:txBody>
      </p:sp>
      <p:pic>
        <p:nvPicPr>
          <p:cNvPr id="10" name="Immagine 31">
            <a:extLst>
              <a:ext uri="{FF2B5EF4-FFF2-40B4-BE49-F238E27FC236}">
                <a16:creationId xmlns:a16="http://schemas.microsoft.com/office/drawing/2014/main" id="{A9E17047-465D-4744-8D61-4FFB183FF3CA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654"/>
          <a:stretch/>
        </p:blipFill>
        <p:spPr bwMode="auto">
          <a:xfrm>
            <a:off x="1523678" y="2448183"/>
            <a:ext cx="4065107" cy="22919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623630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9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592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Plasticity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5846688" cy="262691"/>
          </a:xfrm>
        </p:spPr>
        <p:txBody>
          <a:bodyPr/>
          <a:lstStyle/>
          <a:p>
            <a:r>
              <a:rPr lang="it-IT" dirty="0"/>
              <a:t>COMPARISON</a:t>
            </a:r>
            <a:endParaRPr lang="en-GB" b="0" i="1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41B4612-9333-463F-AFF9-083CB9186EBB}"/>
              </a:ext>
            </a:extLst>
          </p:cNvPr>
          <p:cNvCxnSpPr/>
          <p:nvPr/>
        </p:nvCxnSpPr>
        <p:spPr>
          <a:xfrm flipH="1">
            <a:off x="4601444" y="0"/>
            <a:ext cx="2266582" cy="52004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BB5DD0A-2D04-46CA-A11C-A59C8CA85571}"/>
              </a:ext>
            </a:extLst>
          </p:cNvPr>
          <p:cNvCxnSpPr/>
          <p:nvPr/>
        </p:nvCxnSpPr>
        <p:spPr>
          <a:xfrm flipH="1">
            <a:off x="2640817" y="0"/>
            <a:ext cx="2266582" cy="52004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Box 58">
            <a:extLst>
              <a:ext uri="{FF2B5EF4-FFF2-40B4-BE49-F238E27FC236}">
                <a16:creationId xmlns:a16="http://schemas.microsoft.com/office/drawing/2014/main" id="{35213365-9252-4A01-9D8A-EE936B4F91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7112" y="1145155"/>
            <a:ext cx="406515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72641" indent="-172641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172641" algn="l"/>
              </a:tabLst>
            </a:pPr>
            <a:r>
              <a:rPr lang="en-US" dirty="0">
                <a:latin typeface="+mj-lt"/>
              </a:rPr>
              <a:t>Automatic integration of the </a:t>
            </a:r>
            <a:r>
              <a:rPr lang="en-US" i="1" dirty="0">
                <a:latin typeface="+mj-lt"/>
              </a:rPr>
              <a:t>P-M</a:t>
            </a:r>
            <a:r>
              <a:rPr lang="en-US" dirty="0">
                <a:latin typeface="+mj-lt"/>
              </a:rPr>
              <a:t> response</a:t>
            </a:r>
          </a:p>
          <a:p>
            <a:pPr marL="172641" indent="-172641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172641" algn="l"/>
              </a:tabLst>
            </a:pPr>
            <a:r>
              <a:rPr lang="en-US" dirty="0">
                <a:latin typeface="+mj-lt"/>
              </a:rPr>
              <a:t>Possibility of introducing </a:t>
            </a:r>
            <a:r>
              <a:rPr lang="en-US" i="1" dirty="0">
                <a:latin typeface="+mj-lt"/>
                <a:cs typeface="Arial" charset="0"/>
              </a:rPr>
              <a:t>P-M-V</a:t>
            </a:r>
            <a:endParaRPr lang="en-US" dirty="0"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31254BF-5CDA-4B66-9369-166A0006EC21}"/>
              </a:ext>
            </a:extLst>
          </p:cNvPr>
          <p:cNvSpPr txBox="1"/>
          <p:nvPr/>
        </p:nvSpPr>
        <p:spPr>
          <a:xfrm>
            <a:off x="2648895" y="606947"/>
            <a:ext cx="138099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t-IT" i="1" dirty="0">
                <a:solidFill>
                  <a:srgbClr val="1CADE4"/>
                </a:solidFill>
                <a:latin typeface="+mj-lt"/>
              </a:rPr>
              <a:t>Distributed</a:t>
            </a:r>
            <a:endParaRPr lang="en-US" i="1" dirty="0">
              <a:solidFill>
                <a:srgbClr val="1CADE4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095CB3C-7C64-4EE5-8BF9-28F6E7F7B7BB}"/>
              </a:ext>
            </a:extLst>
          </p:cNvPr>
          <p:cNvSpPr txBox="1"/>
          <p:nvPr/>
        </p:nvSpPr>
        <p:spPr>
          <a:xfrm>
            <a:off x="6040689" y="606947"/>
            <a:ext cx="1380990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it-IT" i="1" dirty="0" err="1">
                <a:solidFill>
                  <a:srgbClr val="1CADE4"/>
                </a:solidFill>
                <a:latin typeface="+mj-lt"/>
              </a:rPr>
              <a:t>Lumped</a:t>
            </a:r>
            <a:endParaRPr lang="en-US" i="1" dirty="0">
              <a:solidFill>
                <a:srgbClr val="1CADE4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181652F-DBDC-463D-ABF9-A4B2B0E0AE54}"/>
              </a:ext>
            </a:extLst>
          </p:cNvPr>
          <p:cNvSpPr txBox="1"/>
          <p:nvPr/>
        </p:nvSpPr>
        <p:spPr>
          <a:xfrm>
            <a:off x="6464108" y="837378"/>
            <a:ext cx="1380990" cy="2616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it-IT" sz="1100" dirty="0">
                <a:solidFill>
                  <a:srgbClr val="1CADE4"/>
                </a:solidFill>
                <a:latin typeface="+mj-lt"/>
              </a:rPr>
              <a:t>zero-</a:t>
            </a:r>
            <a:r>
              <a:rPr lang="it-IT" sz="1100" dirty="0" err="1">
                <a:solidFill>
                  <a:srgbClr val="1CADE4"/>
                </a:solidFill>
                <a:latin typeface="+mj-lt"/>
              </a:rPr>
              <a:t>length</a:t>
            </a:r>
            <a:endParaRPr lang="en-US" sz="1100" dirty="0">
              <a:solidFill>
                <a:srgbClr val="1CADE4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B3B766B-EDE0-4DC0-B414-B1BA12065DCA}"/>
              </a:ext>
            </a:extLst>
          </p:cNvPr>
          <p:cNvSpPr txBox="1"/>
          <p:nvPr/>
        </p:nvSpPr>
        <p:spPr>
          <a:xfrm>
            <a:off x="4919242" y="837378"/>
            <a:ext cx="1380990" cy="2616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r"/>
            <a:r>
              <a:rPr lang="it-IT" sz="1100" dirty="0">
                <a:solidFill>
                  <a:srgbClr val="1CADE4"/>
                </a:solidFill>
                <a:latin typeface="+mj-lt"/>
              </a:rPr>
              <a:t>finite-</a:t>
            </a:r>
            <a:r>
              <a:rPr lang="it-IT" sz="1100" dirty="0" err="1">
                <a:solidFill>
                  <a:srgbClr val="1CADE4"/>
                </a:solidFill>
                <a:latin typeface="+mj-lt"/>
              </a:rPr>
              <a:t>length</a:t>
            </a:r>
            <a:endParaRPr lang="en-US" sz="1100" dirty="0">
              <a:solidFill>
                <a:srgbClr val="1CADE4"/>
              </a:solidFill>
              <a:latin typeface="+mj-lt"/>
            </a:endParaRPr>
          </a:p>
        </p:txBody>
      </p:sp>
      <p:sp>
        <p:nvSpPr>
          <p:cNvPr id="18" name="Text Box 58">
            <a:extLst>
              <a:ext uri="{FF2B5EF4-FFF2-40B4-BE49-F238E27FC236}">
                <a16:creationId xmlns:a16="http://schemas.microsoft.com/office/drawing/2014/main" id="{C9F5CF97-400B-4AEC-9A05-6BA5F13A3F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02263" y="1145155"/>
            <a:ext cx="171469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72641" indent="-172641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172641" algn="l"/>
              </a:tabLst>
            </a:pPr>
            <a:r>
              <a:rPr lang="en-US" i="1" dirty="0">
                <a:latin typeface="+mj-lt"/>
              </a:rPr>
              <a:t>P-M</a:t>
            </a:r>
            <a:r>
              <a:rPr lang="en-US" dirty="0">
                <a:latin typeface="+mj-lt"/>
              </a:rPr>
              <a:t> coupling in the finite length</a:t>
            </a:r>
          </a:p>
        </p:txBody>
      </p:sp>
      <p:sp>
        <p:nvSpPr>
          <p:cNvPr id="19" name="Text Box 58">
            <a:extLst>
              <a:ext uri="{FF2B5EF4-FFF2-40B4-BE49-F238E27FC236}">
                <a16:creationId xmlns:a16="http://schemas.microsoft.com/office/drawing/2014/main" id="{AB693DBF-9CD8-4C61-8D29-96F21282E8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7588" y="1145155"/>
            <a:ext cx="193145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72641" indent="-172641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172641" algn="l"/>
              </a:tabLst>
            </a:pPr>
            <a:r>
              <a:rPr lang="en-US" dirty="0">
                <a:latin typeface="+mj-lt"/>
              </a:rPr>
              <a:t>No</a:t>
            </a:r>
            <a:r>
              <a:rPr lang="en-US" i="1" dirty="0">
                <a:latin typeface="+mj-lt"/>
              </a:rPr>
              <a:t> P-M</a:t>
            </a:r>
            <a:r>
              <a:rPr lang="en-US" dirty="0">
                <a:latin typeface="+mj-lt"/>
              </a:rPr>
              <a:t> coupling</a:t>
            </a:r>
          </a:p>
        </p:txBody>
      </p:sp>
      <p:sp>
        <p:nvSpPr>
          <p:cNvPr id="20" name="Text Box 58">
            <a:extLst>
              <a:ext uri="{FF2B5EF4-FFF2-40B4-BE49-F238E27FC236}">
                <a16:creationId xmlns:a16="http://schemas.microsoft.com/office/drawing/2014/main" id="{0EFBE617-8A08-4D5A-A84D-38E09BB10F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656" y="2048530"/>
            <a:ext cx="307623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72641" indent="-172641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172641" algn="l"/>
              </a:tabLst>
            </a:pPr>
            <a:r>
              <a:rPr lang="en-US" dirty="0">
                <a:latin typeface="+mj-lt"/>
              </a:rPr>
              <a:t>Inelastic behavior along the length of the element</a:t>
            </a:r>
          </a:p>
        </p:txBody>
      </p:sp>
      <p:sp>
        <p:nvSpPr>
          <p:cNvPr id="21" name="Text Box 58">
            <a:extLst>
              <a:ext uri="{FF2B5EF4-FFF2-40B4-BE49-F238E27FC236}">
                <a16:creationId xmlns:a16="http://schemas.microsoft.com/office/drawing/2014/main" id="{A8BFE4D2-D03B-492C-B218-820D62A229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7962" y="2048530"/>
            <a:ext cx="19825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72641" indent="-172641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172641" algn="l"/>
              </a:tabLst>
            </a:pPr>
            <a:r>
              <a:rPr lang="en-US" dirty="0">
                <a:latin typeface="+mj-lt"/>
              </a:rPr>
              <a:t>Inelastic behavior in a finite length</a:t>
            </a:r>
          </a:p>
        </p:txBody>
      </p:sp>
      <p:sp>
        <p:nvSpPr>
          <p:cNvPr id="22" name="Text Box 58">
            <a:extLst>
              <a:ext uri="{FF2B5EF4-FFF2-40B4-BE49-F238E27FC236}">
                <a16:creationId xmlns:a16="http://schemas.microsoft.com/office/drawing/2014/main" id="{42092A38-64C5-49EE-BBD4-E095ED66EF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75653" y="2048530"/>
            <a:ext cx="198256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72641" indent="-172641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172641" algn="l"/>
              </a:tabLst>
            </a:pPr>
            <a:r>
              <a:rPr lang="en-US" dirty="0">
                <a:latin typeface="+mj-lt"/>
              </a:rPr>
              <a:t>Inelastic behavior collapsed in a zero length</a:t>
            </a:r>
          </a:p>
        </p:txBody>
      </p:sp>
      <p:sp>
        <p:nvSpPr>
          <p:cNvPr id="23" name="Text Box 58">
            <a:extLst>
              <a:ext uri="{FF2B5EF4-FFF2-40B4-BE49-F238E27FC236}">
                <a16:creationId xmlns:a16="http://schemas.microsoft.com/office/drawing/2014/main" id="{62719487-872C-41A9-A57D-7C7CB7489F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656" y="2994292"/>
            <a:ext cx="307623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72641" indent="-172641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172641" algn="l"/>
              </a:tabLst>
            </a:pPr>
            <a:r>
              <a:rPr lang="en-US" dirty="0">
                <a:latin typeface="+mj-lt"/>
              </a:rPr>
              <a:t>Computationally expensive</a:t>
            </a:r>
          </a:p>
        </p:txBody>
      </p:sp>
      <p:sp>
        <p:nvSpPr>
          <p:cNvPr id="25" name="Text Box 58">
            <a:extLst>
              <a:ext uri="{FF2B5EF4-FFF2-40B4-BE49-F238E27FC236}">
                <a16:creationId xmlns:a16="http://schemas.microsoft.com/office/drawing/2014/main" id="{EBF8D9A4-F0A5-4CD8-9C30-506BA41454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8521" y="2975149"/>
            <a:ext cx="2954828" cy="30777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72641" indent="-172641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172641" algn="l"/>
              </a:tabLst>
            </a:pPr>
            <a:r>
              <a:rPr lang="en-US" dirty="0">
                <a:latin typeface="+mj-lt"/>
              </a:rPr>
              <a:t>Computationally more efficient</a:t>
            </a:r>
          </a:p>
        </p:txBody>
      </p:sp>
      <p:sp>
        <p:nvSpPr>
          <p:cNvPr id="26" name="Text Box 58">
            <a:extLst>
              <a:ext uri="{FF2B5EF4-FFF2-40B4-BE49-F238E27FC236}">
                <a16:creationId xmlns:a16="http://schemas.microsoft.com/office/drawing/2014/main" id="{912B1E29-DA2E-46B8-BE14-67277775E5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8952" y="3620069"/>
            <a:ext cx="198256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72641" indent="-172641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172641" algn="l"/>
              </a:tabLst>
            </a:pPr>
            <a:r>
              <a:rPr lang="en-US" dirty="0">
                <a:latin typeface="+mj-lt"/>
              </a:rPr>
              <a:t>Possibility to include other phenomenological law different from fiber response</a:t>
            </a:r>
          </a:p>
        </p:txBody>
      </p:sp>
      <p:sp>
        <p:nvSpPr>
          <p:cNvPr id="27" name="Text Box 58">
            <a:extLst>
              <a:ext uri="{FF2B5EF4-FFF2-40B4-BE49-F238E27FC236}">
                <a16:creationId xmlns:a16="http://schemas.microsoft.com/office/drawing/2014/main" id="{65CA67C6-C7E8-4E06-8990-62C0C8ABD6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631" y="3897068"/>
            <a:ext cx="4336835" cy="30777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172641" indent="-172641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172641" algn="l"/>
              </a:tabLst>
            </a:pPr>
            <a:r>
              <a:rPr lang="en-US" dirty="0">
                <a:latin typeface="+mj-lt"/>
              </a:rPr>
              <a:t>Inelastic behavior defined by the fiber response</a:t>
            </a:r>
          </a:p>
        </p:txBody>
      </p:sp>
    </p:spTree>
    <p:extLst>
      <p:ext uri="{BB962C8B-B14F-4D97-AF65-F5344CB8AC3E}">
        <p14:creationId xmlns:p14="http://schemas.microsoft.com/office/powerpoint/2010/main" val="878194463"/>
      </p:ext>
    </p:extLst>
  </p:cSld>
  <p:clrMapOvr>
    <a:masterClrMapping/>
  </p:clrMapOvr>
</p:sld>
</file>

<file path=ppt/theme/theme1.xml><?xml version="1.0" encoding="utf-8"?>
<a:theme xmlns:a="http://schemas.openxmlformats.org/drawingml/2006/main" name="Westmoreland template">
  <a:themeElements>
    <a:clrScheme name="Personalizzato 1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1CADE4"/>
      </a:hlink>
      <a:folHlink>
        <a:srgbClr val="B26B02"/>
      </a:folHlink>
    </a:clrScheme>
    <a:fontScheme name="Personalizzato 1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Banded</Template>
  <TotalTime>8971</TotalTime>
  <Words>1053</Words>
  <Application>Microsoft Office PowerPoint</Application>
  <PresentationFormat>On-screen Show (16:9)</PresentationFormat>
  <Paragraphs>234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Open Sans</vt:lpstr>
      <vt:lpstr>Open Sans Semibold</vt:lpstr>
      <vt:lpstr>Arial Narrow</vt:lpstr>
      <vt:lpstr>Open Sans Light</vt:lpstr>
      <vt:lpstr>Arial</vt:lpstr>
      <vt:lpstr>Swis721 BT</vt:lpstr>
      <vt:lpstr>Open Sans ExtraBold</vt:lpstr>
      <vt:lpstr>Times New Roman</vt:lpstr>
      <vt:lpstr>Westmoreland template</vt:lpstr>
      <vt:lpstr>GET STARTED in OpenSees with STKO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 for your attention!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x</dc:creator>
  <cp:lastModifiedBy>Francesca Marafini</cp:lastModifiedBy>
  <cp:revision>429</cp:revision>
  <dcterms:modified xsi:type="dcterms:W3CDTF">2021-09-15T17:12:56Z</dcterms:modified>
</cp:coreProperties>
</file>