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726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880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898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1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828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1734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6498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0551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185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8362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02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07EB0EA-6A1F-41CB-9806-242708A86283}" type="datetimeFigureOut">
              <a:rPr lang="it-IT" smtClean="0"/>
              <a:t>07/05/2025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9517AE5-1FA2-4B2D-AB66-73EA3F49C9F4}" type="slidenum">
              <a:rPr lang="it-IT" smtClean="0"/>
              <a:t>‹N›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22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91298EE-FB87-6F4A-6473-39690E2D7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Beam-Column</a:t>
            </a:r>
            <a:r>
              <a:rPr lang="it-IT" dirty="0"/>
              <a:t> </a:t>
            </a:r>
            <a:r>
              <a:rPr lang="it-IT" dirty="0" err="1"/>
              <a:t>steel</a:t>
            </a:r>
            <a:r>
              <a:rPr lang="it-IT" dirty="0"/>
              <a:t> connection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0998768-367B-2C62-4D00-D54D030D3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428" y="2048256"/>
            <a:ext cx="5007572" cy="414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80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BABC021-D987-2F5D-55B9-D0740D624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Sections</a:t>
            </a:r>
            <a:endParaRPr lang="it-IT" dirty="0"/>
          </a:p>
        </p:txBody>
      </p:sp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2F4E6359-81A1-F84D-6E37-8D9126EFB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it-IT" b="1" dirty="0"/>
              <a:t>Steel </a:t>
            </a:r>
            <a:r>
              <a:rPr lang="it-IT" b="1" dirty="0" err="1"/>
              <a:t>Material</a:t>
            </a:r>
            <a:r>
              <a:rPr lang="it-IT" dirty="0"/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dirty="0"/>
              <a:t>E = 210 </a:t>
            </a:r>
            <a:r>
              <a:rPr lang="it-IT" dirty="0" err="1"/>
              <a:t>Gpa</a:t>
            </a:r>
            <a:endParaRPr lang="it-IT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it-IT" dirty="0" err="1"/>
              <a:t>fy</a:t>
            </a:r>
            <a:r>
              <a:rPr lang="it-IT" dirty="0"/>
              <a:t> = 235 Mpa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dirty="0"/>
              <a:t>fu = 360 Mpa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b="1" dirty="0" err="1"/>
              <a:t>Beam</a:t>
            </a:r>
            <a:r>
              <a:rPr lang="it-IT" b="1" dirty="0"/>
              <a:t> </a:t>
            </a:r>
            <a:r>
              <a:rPr lang="it-IT" b="1" dirty="0" err="1"/>
              <a:t>Section</a:t>
            </a:r>
            <a:r>
              <a:rPr lang="it-IT" dirty="0"/>
              <a:t>: IPE 240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b="1" dirty="0" err="1"/>
              <a:t>Column</a:t>
            </a:r>
            <a:r>
              <a:rPr lang="it-IT" b="1" dirty="0"/>
              <a:t> </a:t>
            </a:r>
            <a:r>
              <a:rPr lang="it-IT" b="1" dirty="0" err="1"/>
              <a:t>Section</a:t>
            </a:r>
            <a:r>
              <a:rPr lang="it-IT" dirty="0"/>
              <a:t>: HEB 260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b="1" dirty="0" err="1"/>
              <a:t>Stiffeners</a:t>
            </a:r>
            <a:r>
              <a:rPr lang="it-IT" b="1" dirty="0"/>
              <a:t> </a:t>
            </a:r>
            <a:r>
              <a:rPr lang="it-IT" b="1" dirty="0" err="1"/>
              <a:t>thickness</a:t>
            </a:r>
            <a:r>
              <a:rPr lang="it-IT" dirty="0"/>
              <a:t>: 10 mm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C6C79F3-6325-53D5-97D9-9AC5C24943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99" t="15629" r="36817" b="34267"/>
          <a:stretch/>
        </p:blipFill>
        <p:spPr>
          <a:xfrm>
            <a:off x="5788152" y="2075011"/>
            <a:ext cx="4059936" cy="1993392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9846F8B0-FE65-1445-A984-1D7919A11F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69" t="16037" r="37934" b="35043"/>
          <a:stretch/>
        </p:blipFill>
        <p:spPr>
          <a:xfrm>
            <a:off x="5852160" y="4122590"/>
            <a:ext cx="4626865" cy="221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922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52615-3058-9439-51BE-4A622356A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E8C3A8AE-8870-85D1-DAD6-91615708B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Geometry</a:t>
            </a:r>
            <a:endParaRPr lang="it-IT" dirty="0"/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D15090F2-E575-2955-71F0-37010C2008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Build </a:t>
            </a:r>
            <a:r>
              <a:rPr lang="it-IT" dirty="0" err="1"/>
              <a:t>wires</a:t>
            </a:r>
            <a:r>
              <a:rPr lang="it-IT" dirty="0"/>
              <a:t> and </a:t>
            </a:r>
            <a:r>
              <a:rPr lang="it-IT" dirty="0" err="1"/>
              <a:t>faces</a:t>
            </a:r>
            <a:r>
              <a:rPr lang="it-IT" dirty="0"/>
              <a:t> of </a:t>
            </a:r>
            <a:r>
              <a:rPr lang="it-IT" dirty="0" err="1"/>
              <a:t>basic</a:t>
            </a:r>
            <a:r>
              <a:rPr lang="it-IT" dirty="0"/>
              <a:t> </a:t>
            </a:r>
            <a:r>
              <a:rPr lang="it-IT" dirty="0" err="1"/>
              <a:t>components</a:t>
            </a:r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3EDB084E-4E1B-3A0C-B7B1-3DF32D7BC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571" y="2515076"/>
            <a:ext cx="3972254" cy="297243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0D4FD87F-404B-A9CB-D1CE-29F27FCFB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867" y="2515076"/>
            <a:ext cx="4639322" cy="80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31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81F40-768D-D459-11E1-146B0C191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CED4C4C5-9DCD-6A57-D010-D91474835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Geometry</a:t>
            </a:r>
            <a:endParaRPr lang="it-IT" dirty="0"/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51BA7EC3-4660-BEBA-511A-D16549E4C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Extrude</a:t>
            </a:r>
            <a:r>
              <a:rPr lang="it-IT" dirty="0"/>
              <a:t> </a:t>
            </a:r>
            <a:r>
              <a:rPr lang="it-IT" dirty="0" err="1"/>
              <a:t>sections</a:t>
            </a:r>
            <a:r>
              <a:rPr lang="it-IT" dirty="0"/>
              <a:t> </a:t>
            </a:r>
          </a:p>
          <a:p>
            <a:r>
              <a:rPr lang="it-IT" dirty="0" err="1"/>
              <a:t>Assemble</a:t>
            </a:r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38A5230-B2D7-BE4D-E05E-ABA93D99E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326" y="1845734"/>
            <a:ext cx="7308314" cy="440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81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D4045-5990-10D8-14D7-354E16AF8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2C299105-32B6-65CE-735D-CF2EDF9E7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Geometry</a:t>
            </a:r>
            <a:endParaRPr lang="it-IT" dirty="0"/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032BDC8F-7DDD-0BB1-42FA-376C52768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Sweep</a:t>
            </a:r>
            <a:r>
              <a:rPr lang="it-IT" dirty="0"/>
              <a:t> </a:t>
            </a:r>
            <a:r>
              <a:rPr lang="it-IT" dirty="0" err="1"/>
              <a:t>welds</a:t>
            </a:r>
            <a:r>
              <a:rPr lang="it-IT" dirty="0"/>
              <a:t>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E95A7B0-F9AC-1CD5-4344-1EB9EC2D7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76" y="2968357"/>
            <a:ext cx="2883458" cy="248514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20F5277-3294-DE9C-48CE-67DBCB52FA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121" y="2968357"/>
            <a:ext cx="2470610" cy="248514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A07FBD4-3989-2F32-3ECE-4DCC6579C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3857" y="2982867"/>
            <a:ext cx="3180140" cy="248514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CE55E73-500E-20FE-77B6-32A3AA5423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8524" y="1836590"/>
            <a:ext cx="3742706" cy="914117"/>
          </a:xfrm>
          <a:prstGeom prst="rect">
            <a:avLst/>
          </a:prstGeom>
        </p:spPr>
      </p:pic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1A77DF3B-FC43-74E1-264C-49E4CC4D9102}"/>
              </a:ext>
            </a:extLst>
          </p:cNvPr>
          <p:cNvCxnSpPr/>
          <p:nvPr/>
        </p:nvCxnSpPr>
        <p:spPr>
          <a:xfrm flipV="1">
            <a:off x="5632704" y="2889504"/>
            <a:ext cx="704088" cy="33832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551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D7647-6403-B558-F93C-16B5FAF3E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3A3FF73B-BA2C-4100-C78F-3688ADA6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Geometry</a:t>
            </a:r>
            <a:endParaRPr lang="it-IT" dirty="0"/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AF01B4A5-5753-482B-9C18-64DDD0580C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Optimal</a:t>
            </a:r>
            <a:r>
              <a:rPr lang="it-IT" dirty="0"/>
              <a:t> </a:t>
            </a:r>
            <a:r>
              <a:rPr lang="it-IT" dirty="0" err="1"/>
              <a:t>geometry</a:t>
            </a:r>
            <a:r>
              <a:rPr lang="it-IT" dirty="0"/>
              <a:t> for </a:t>
            </a:r>
            <a:r>
              <a:rPr lang="it-IT" dirty="0" err="1"/>
              <a:t>hexa</a:t>
            </a:r>
            <a:r>
              <a:rPr lang="it-IT" dirty="0"/>
              <a:t> mesh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4187EF8-555F-A82E-B9A7-E46A88C9A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861" y="2660904"/>
            <a:ext cx="2980911" cy="3241150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C6166E84-889D-19C2-9561-550C0C4BBB7B}"/>
              </a:ext>
            </a:extLst>
          </p:cNvPr>
          <p:cNvSpPr/>
          <p:nvPr/>
        </p:nvSpPr>
        <p:spPr>
          <a:xfrm>
            <a:off x="2724912" y="3749040"/>
            <a:ext cx="1271016" cy="11338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93550F67-CCE1-0669-B1FB-C05816953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779" y="2596906"/>
            <a:ext cx="3393069" cy="328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4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32E75-A288-3DAC-1909-251DF637B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053CD231-82D9-565C-F83C-45AC674D4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Interactions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66204E85-607A-43B7-CDE0-62B058969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956816" cy="4023360"/>
          </a:xfrm>
        </p:spPr>
        <p:txBody>
          <a:bodyPr/>
          <a:lstStyle/>
          <a:p>
            <a:r>
              <a:rPr lang="it-IT" dirty="0" err="1"/>
              <a:t>Tie</a:t>
            </a:r>
            <a:r>
              <a:rPr lang="it-IT" dirty="0"/>
              <a:t> </a:t>
            </a:r>
            <a:r>
              <a:rPr lang="it-IT" dirty="0" err="1"/>
              <a:t>condition</a:t>
            </a:r>
            <a:r>
              <a:rPr lang="it-IT" dirty="0"/>
              <a:t> </a:t>
            </a:r>
            <a:r>
              <a:rPr lang="it-IT" dirty="0" err="1"/>
              <a:t>between</a:t>
            </a:r>
            <a:r>
              <a:rPr lang="it-IT" dirty="0"/>
              <a:t> </a:t>
            </a:r>
            <a:r>
              <a:rPr lang="it-IT" dirty="0" err="1"/>
              <a:t>welds</a:t>
            </a:r>
            <a:r>
              <a:rPr lang="it-IT" dirty="0"/>
              <a:t> and </a:t>
            </a:r>
            <a:r>
              <a:rPr lang="it-IT" dirty="0" err="1"/>
              <a:t>column</a:t>
            </a:r>
            <a:r>
              <a:rPr lang="it-IT" dirty="0"/>
              <a:t>/</a:t>
            </a:r>
            <a:r>
              <a:rPr lang="it-IT" dirty="0" err="1"/>
              <a:t>beam</a:t>
            </a:r>
            <a:r>
              <a:rPr lang="it-IT" dirty="0"/>
              <a:t> </a:t>
            </a:r>
            <a:r>
              <a:rPr lang="it-IT" dirty="0" err="1"/>
              <a:t>volumes</a:t>
            </a:r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D143B9D-B676-68CC-FC1D-7DDC9FCCC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270" y="1845734"/>
            <a:ext cx="8165570" cy="4271602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0A594E8D-C8CD-92AE-9E56-5717840EBA94}"/>
              </a:ext>
            </a:extLst>
          </p:cNvPr>
          <p:cNvSpPr/>
          <p:nvPr/>
        </p:nvSpPr>
        <p:spPr>
          <a:xfrm>
            <a:off x="3429000" y="4389120"/>
            <a:ext cx="1051560" cy="137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3856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E70DD-D0B0-AFA1-D736-823961EAA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FC836DEB-4A19-4065-8572-83025050C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Interactions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080EC879-8A5F-F918-9BCD-2CFEEB363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956816" cy="4023360"/>
          </a:xfrm>
        </p:spPr>
        <p:txBody>
          <a:bodyPr/>
          <a:lstStyle/>
          <a:p>
            <a:r>
              <a:rPr lang="it-IT" dirty="0"/>
              <a:t>Contact</a:t>
            </a:r>
          </a:p>
          <a:p>
            <a:r>
              <a:rPr lang="it-IT" dirty="0" err="1"/>
              <a:t>Beam-Column</a:t>
            </a:r>
            <a:endParaRPr lang="it-IT" dirty="0"/>
          </a:p>
          <a:p>
            <a:r>
              <a:rPr lang="it-IT" dirty="0"/>
              <a:t>&amp;</a:t>
            </a:r>
          </a:p>
          <a:p>
            <a:r>
              <a:rPr lang="it-IT" dirty="0" err="1"/>
              <a:t>Stiffeners-Column</a:t>
            </a:r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CD799ED-C781-0FC5-AB38-FEE9D7671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360" y="1737360"/>
            <a:ext cx="7982712" cy="4439297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B1EACC44-ADE8-97BE-93A7-0ED487B73FB2}"/>
              </a:ext>
            </a:extLst>
          </p:cNvPr>
          <p:cNvSpPr/>
          <p:nvPr/>
        </p:nvSpPr>
        <p:spPr>
          <a:xfrm>
            <a:off x="3886200" y="4791456"/>
            <a:ext cx="1051560" cy="137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3624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B3BD2-5A33-B23C-3CF8-FE9ED5251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FABB3FFC-C185-3995-765E-2CF041BA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Interactions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C227E4D9-D2AA-32AB-70BB-4E0850269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956816" cy="4023360"/>
          </a:xfrm>
        </p:spPr>
        <p:txBody>
          <a:bodyPr/>
          <a:lstStyle/>
          <a:p>
            <a:r>
              <a:rPr lang="it-IT" dirty="0"/>
              <a:t>Link Solid Domain and </a:t>
            </a:r>
            <a:r>
              <a:rPr lang="it-IT" dirty="0" err="1"/>
              <a:t>Beam</a:t>
            </a:r>
            <a:r>
              <a:rPr lang="it-IT" dirty="0"/>
              <a:t> Domain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6E8BEB0-3310-7F7B-DFCB-B9A075545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096" y="1845734"/>
            <a:ext cx="8594464" cy="4384503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05BE908-1F47-8628-00A2-22909B832BC4}"/>
              </a:ext>
            </a:extLst>
          </p:cNvPr>
          <p:cNvSpPr/>
          <p:nvPr/>
        </p:nvSpPr>
        <p:spPr>
          <a:xfrm>
            <a:off x="3282696" y="4526280"/>
            <a:ext cx="1207008" cy="128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657697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ttivo">
  <a:themeElements>
    <a:clrScheme name="Retrospettivo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ttiv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280</TotalTime>
  <Words>77</Words>
  <Application>Microsoft Office PowerPoint</Application>
  <PresentationFormat>Widescreen</PresentationFormat>
  <Paragraphs>27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Wingdings</vt:lpstr>
      <vt:lpstr>Retrospettivo</vt:lpstr>
      <vt:lpstr>Beam-Column steel connection</vt:lpstr>
      <vt:lpstr>Sections</vt:lpstr>
      <vt:lpstr>Geometry</vt:lpstr>
      <vt:lpstr>Geometry</vt:lpstr>
      <vt:lpstr>Geometry</vt:lpstr>
      <vt:lpstr>Geometry</vt:lpstr>
      <vt:lpstr>Interactions</vt:lpstr>
      <vt:lpstr>Interactions</vt:lpstr>
      <vt:lpstr>Interactions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Massimo Petracca</dc:creator>
  <cp:lastModifiedBy>Massimo Petracca</cp:lastModifiedBy>
  <cp:revision>11</cp:revision>
  <dcterms:created xsi:type="dcterms:W3CDTF">2025-05-06T13:56:45Z</dcterms:created>
  <dcterms:modified xsi:type="dcterms:W3CDTF">2025-05-07T15:41:19Z</dcterms:modified>
</cp:coreProperties>
</file>